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3.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4.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4" r:id="rId1"/>
  </p:sldMasterIdLst>
  <p:notesMasterIdLst>
    <p:notesMasterId r:id="rId28"/>
  </p:notesMasterIdLst>
  <p:sldIdLst>
    <p:sldId id="900" r:id="rId2"/>
    <p:sldId id="901" r:id="rId3"/>
    <p:sldId id="902" r:id="rId4"/>
    <p:sldId id="903" r:id="rId5"/>
    <p:sldId id="904" r:id="rId6"/>
    <p:sldId id="848" r:id="rId7"/>
    <p:sldId id="889" r:id="rId8"/>
    <p:sldId id="892" r:id="rId9"/>
    <p:sldId id="890" r:id="rId10"/>
    <p:sldId id="891" r:id="rId11"/>
    <p:sldId id="706" r:id="rId12"/>
    <p:sldId id="893" r:id="rId13"/>
    <p:sldId id="707" r:id="rId14"/>
    <p:sldId id="894" r:id="rId15"/>
    <p:sldId id="895" r:id="rId16"/>
    <p:sldId id="864" r:id="rId17"/>
    <p:sldId id="868" r:id="rId18"/>
    <p:sldId id="851" r:id="rId19"/>
    <p:sldId id="854" r:id="rId20"/>
    <p:sldId id="869" r:id="rId21"/>
    <p:sldId id="896" r:id="rId22"/>
    <p:sldId id="897" r:id="rId23"/>
    <p:sldId id="898" r:id="rId24"/>
    <p:sldId id="899" r:id="rId25"/>
    <p:sldId id="715" r:id="rId26"/>
    <p:sldId id="905"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E4FBCC-3218-4528-B844-5C91ED829F6A}" v="3" dt="2019-07-16T02:00:09.5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241" autoAdjust="0"/>
    <p:restoredTop sz="94710"/>
  </p:normalViewPr>
  <p:slideViewPr>
    <p:cSldViewPr snapToGrid="0" snapToObjects="1">
      <p:cViewPr varScale="1">
        <p:scale>
          <a:sx n="87" d="100"/>
          <a:sy n="87" d="100"/>
        </p:scale>
        <p:origin x="60" y="96"/>
      </p:cViewPr>
      <p:guideLst/>
    </p:cSldViewPr>
  </p:slideViewPr>
  <p:notesTextViewPr>
    <p:cViewPr>
      <p:scale>
        <a:sx n="1" d="1"/>
        <a:sy n="1" d="1"/>
      </p:scale>
      <p:origin x="0" y="0"/>
    </p:cViewPr>
  </p:notesTextViewPr>
  <p:sorterViewPr>
    <p:cViewPr>
      <p:scale>
        <a:sx n="66" d="100"/>
        <a:sy n="66" d="100"/>
      </p:scale>
      <p:origin x="0" y="-21200"/>
    </p:cViewPr>
  </p:sorterViewPr>
  <p:notesViewPr>
    <p:cSldViewPr snapToGrid="0" snapToObjects="1">
      <p:cViewPr>
        <p:scale>
          <a:sx n="149" d="100"/>
          <a:sy n="149" d="100"/>
        </p:scale>
        <p:origin x="3192" y="-1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92C9BD-79C4-41D4-9081-C1E718D88D40}" type="doc">
      <dgm:prSet loTypeId="urn:microsoft.com/office/officeart/2005/8/layout/default" loCatId="list" qsTypeId="urn:microsoft.com/office/officeart/2005/8/quickstyle/simple1" qsCatId="simple" csTypeId="urn:microsoft.com/office/officeart/2005/8/colors/accent2_2" csCatId="accent2" phldr="1"/>
      <dgm:spPr/>
      <dgm:t>
        <a:bodyPr/>
        <a:lstStyle/>
        <a:p>
          <a:endParaRPr lang="en-US"/>
        </a:p>
      </dgm:t>
    </dgm:pt>
    <dgm:pt modelId="{F0169FA9-96FD-4F6B-8674-70893925998D}">
      <dgm:prSet phldrT="[Text]"/>
      <dgm:spPr/>
      <dgm:t>
        <a:bodyPr/>
        <a:lstStyle/>
        <a:p>
          <a:r>
            <a:rPr lang="en-US" dirty="0"/>
            <a:t>What Works in Meth Treatment?</a:t>
          </a:r>
        </a:p>
      </dgm:t>
    </dgm:pt>
    <dgm:pt modelId="{F80514AE-780E-41D1-B943-6A3319AB42BA}" type="parTrans" cxnId="{0E4EA0B9-9A87-4BE7-9DCC-AB5C5D9DC65A}">
      <dgm:prSet/>
      <dgm:spPr/>
      <dgm:t>
        <a:bodyPr/>
        <a:lstStyle/>
        <a:p>
          <a:endParaRPr lang="en-US"/>
        </a:p>
      </dgm:t>
    </dgm:pt>
    <dgm:pt modelId="{321137F9-0AC7-4834-A405-2C3CBFA0C4B1}" type="sibTrans" cxnId="{0E4EA0B9-9A87-4BE7-9DCC-AB5C5D9DC65A}">
      <dgm:prSet/>
      <dgm:spPr/>
      <dgm:t>
        <a:bodyPr/>
        <a:lstStyle/>
        <a:p>
          <a:endParaRPr lang="en-US"/>
        </a:p>
      </dgm:t>
    </dgm:pt>
    <dgm:pt modelId="{779D2E80-D511-4EE0-900E-5B9721E65DB0}" type="pres">
      <dgm:prSet presAssocID="{0B92C9BD-79C4-41D4-9081-C1E718D88D40}" presName="diagram" presStyleCnt="0">
        <dgm:presLayoutVars>
          <dgm:dir/>
          <dgm:resizeHandles val="exact"/>
        </dgm:presLayoutVars>
      </dgm:prSet>
      <dgm:spPr/>
    </dgm:pt>
    <dgm:pt modelId="{9B81B136-4761-4898-9D46-34E101AA0723}" type="pres">
      <dgm:prSet presAssocID="{F0169FA9-96FD-4F6B-8674-70893925998D}" presName="node" presStyleLbl="node1" presStyleIdx="0" presStyleCnt="1">
        <dgm:presLayoutVars>
          <dgm:bulletEnabled val="1"/>
        </dgm:presLayoutVars>
      </dgm:prSet>
      <dgm:spPr/>
    </dgm:pt>
  </dgm:ptLst>
  <dgm:cxnLst>
    <dgm:cxn modelId="{F9A1FE2F-B925-A64E-BEBD-9EFDF13CBD29}" type="presOf" srcId="{F0169FA9-96FD-4F6B-8674-70893925998D}" destId="{9B81B136-4761-4898-9D46-34E101AA0723}" srcOrd="0" destOrd="0" presId="urn:microsoft.com/office/officeart/2005/8/layout/default"/>
    <dgm:cxn modelId="{D1DB3235-5CBB-3A4E-B14D-4368C159E7DB}" type="presOf" srcId="{0B92C9BD-79C4-41D4-9081-C1E718D88D40}" destId="{779D2E80-D511-4EE0-900E-5B9721E65DB0}" srcOrd="0" destOrd="0" presId="urn:microsoft.com/office/officeart/2005/8/layout/default"/>
    <dgm:cxn modelId="{0E4EA0B9-9A87-4BE7-9DCC-AB5C5D9DC65A}" srcId="{0B92C9BD-79C4-41D4-9081-C1E718D88D40}" destId="{F0169FA9-96FD-4F6B-8674-70893925998D}" srcOrd="0" destOrd="0" parTransId="{F80514AE-780E-41D1-B943-6A3319AB42BA}" sibTransId="{321137F9-0AC7-4834-A405-2C3CBFA0C4B1}"/>
    <dgm:cxn modelId="{8B112A00-AF43-8545-97C1-9C5190DC7550}" type="presParOf" srcId="{779D2E80-D511-4EE0-900E-5B9721E65DB0}" destId="{9B81B136-4761-4898-9D46-34E101AA0723}" srcOrd="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68A4C7C-3743-EC4C-9F1B-D166F8A4505A}" type="doc">
      <dgm:prSet loTypeId="urn:microsoft.com/office/officeart/2008/layout/HexagonCluster" loCatId="" qsTypeId="urn:microsoft.com/office/officeart/2005/8/quickstyle/simple1" qsCatId="simple" csTypeId="urn:microsoft.com/office/officeart/2005/8/colors/accent1_2" csCatId="accent1" phldr="1"/>
      <dgm:spPr/>
      <dgm:t>
        <a:bodyPr/>
        <a:lstStyle/>
        <a:p>
          <a:endParaRPr lang="en-US"/>
        </a:p>
      </dgm:t>
    </dgm:pt>
    <dgm:pt modelId="{64526B15-6243-B141-B288-62F7F9E5B5CF}">
      <dgm:prSet phldrT="[Text]"/>
      <dgm:spPr/>
      <dgm:t>
        <a:bodyPr/>
        <a:lstStyle/>
        <a:p>
          <a:r>
            <a:rPr lang="en-US" dirty="0"/>
            <a:t>More research needed</a:t>
          </a:r>
        </a:p>
      </dgm:t>
    </dgm:pt>
    <dgm:pt modelId="{5690B03D-63A0-9E48-87BD-52F0D6C0F16E}" type="parTrans" cxnId="{25AD9C2D-3618-884D-AB07-E09C7C9E67F2}">
      <dgm:prSet/>
      <dgm:spPr/>
      <dgm:t>
        <a:bodyPr/>
        <a:lstStyle/>
        <a:p>
          <a:endParaRPr lang="en-US"/>
        </a:p>
      </dgm:t>
    </dgm:pt>
    <dgm:pt modelId="{130289E5-829D-1646-A2CB-4EED5E45EA09}" type="sibTrans" cxnId="{25AD9C2D-3618-884D-AB07-E09C7C9E67F2}">
      <dgm:prSet/>
      <dgm:spPr/>
      <dgm:t>
        <a:bodyPr/>
        <a:lstStyle/>
        <a:p>
          <a:endParaRPr lang="en-US"/>
        </a:p>
      </dgm:t>
    </dgm:pt>
    <dgm:pt modelId="{B2E80A63-7FAD-304E-A678-E338857FE174}">
      <dgm:prSet phldrT="[Text]"/>
      <dgm:spPr/>
      <dgm:t>
        <a:bodyPr/>
        <a:lstStyle/>
        <a:p>
          <a:r>
            <a:rPr lang="en-US" dirty="0"/>
            <a:t>Relationship not well understood</a:t>
          </a:r>
        </a:p>
      </dgm:t>
    </dgm:pt>
    <dgm:pt modelId="{67D91683-D8B9-064A-BACC-84DB86A05BD4}" type="parTrans" cxnId="{3D1A9E0F-ABC5-354B-947D-58C059A9E3F0}">
      <dgm:prSet/>
      <dgm:spPr/>
      <dgm:t>
        <a:bodyPr/>
        <a:lstStyle/>
        <a:p>
          <a:endParaRPr lang="en-US"/>
        </a:p>
      </dgm:t>
    </dgm:pt>
    <dgm:pt modelId="{D52543A9-24E3-0B42-926A-90B60E0F54DA}" type="sibTrans" cxnId="{3D1A9E0F-ABC5-354B-947D-58C059A9E3F0}">
      <dgm:prSet/>
      <dgm:spPr/>
      <dgm:t>
        <a:bodyPr/>
        <a:lstStyle/>
        <a:p>
          <a:endParaRPr lang="en-US"/>
        </a:p>
      </dgm:t>
    </dgm:pt>
    <dgm:pt modelId="{F39C8105-6F1E-8749-812B-793E55777797}">
      <dgm:prSet phldrT="[Text]"/>
      <dgm:spPr/>
      <dgm:t>
        <a:bodyPr/>
        <a:lstStyle/>
        <a:p>
          <a:r>
            <a:rPr lang="en-US" dirty="0"/>
            <a:t>Correlation versus causation</a:t>
          </a:r>
        </a:p>
      </dgm:t>
    </dgm:pt>
    <dgm:pt modelId="{51A2E610-6AC8-954B-B015-3F9E61BF91BC}" type="parTrans" cxnId="{AC232E5B-7089-EC4B-B4B5-5CE17E3A6569}">
      <dgm:prSet/>
      <dgm:spPr/>
      <dgm:t>
        <a:bodyPr/>
        <a:lstStyle/>
        <a:p>
          <a:endParaRPr lang="en-US"/>
        </a:p>
      </dgm:t>
    </dgm:pt>
    <dgm:pt modelId="{AF495D06-43E0-C941-8605-93F400AEFFA0}" type="sibTrans" cxnId="{AC232E5B-7089-EC4B-B4B5-5CE17E3A6569}">
      <dgm:prSet/>
      <dgm:spPr/>
      <dgm:t>
        <a:bodyPr/>
        <a:lstStyle/>
        <a:p>
          <a:endParaRPr lang="en-US"/>
        </a:p>
      </dgm:t>
    </dgm:pt>
    <dgm:pt modelId="{369BB4A8-B576-6941-9193-EE606EC48C90}" type="pres">
      <dgm:prSet presAssocID="{D68A4C7C-3743-EC4C-9F1B-D166F8A4505A}" presName="Name0" presStyleCnt="0">
        <dgm:presLayoutVars>
          <dgm:chMax val="21"/>
          <dgm:chPref val="21"/>
        </dgm:presLayoutVars>
      </dgm:prSet>
      <dgm:spPr/>
    </dgm:pt>
    <dgm:pt modelId="{54E34397-433D-F344-BE6E-7008B5BAC5E1}" type="pres">
      <dgm:prSet presAssocID="{64526B15-6243-B141-B288-62F7F9E5B5CF}" presName="text1" presStyleCnt="0"/>
      <dgm:spPr/>
    </dgm:pt>
    <dgm:pt modelId="{8324D91A-F9E8-2F4F-AECD-7E1625F90BFB}" type="pres">
      <dgm:prSet presAssocID="{64526B15-6243-B141-B288-62F7F9E5B5CF}" presName="textRepeatNode" presStyleLbl="alignNode1" presStyleIdx="0" presStyleCnt="3">
        <dgm:presLayoutVars>
          <dgm:chMax val="0"/>
          <dgm:chPref val="0"/>
          <dgm:bulletEnabled val="1"/>
        </dgm:presLayoutVars>
      </dgm:prSet>
      <dgm:spPr/>
    </dgm:pt>
    <dgm:pt modelId="{1E75B0BB-0072-D049-8CE3-74DC32EED826}" type="pres">
      <dgm:prSet presAssocID="{64526B15-6243-B141-B288-62F7F9E5B5CF}" presName="textaccent1" presStyleCnt="0"/>
      <dgm:spPr/>
    </dgm:pt>
    <dgm:pt modelId="{16EE9CEF-BB52-0847-9322-E43D2A53F50E}" type="pres">
      <dgm:prSet presAssocID="{64526B15-6243-B141-B288-62F7F9E5B5CF}" presName="accentRepeatNode" presStyleLbl="solidAlignAcc1" presStyleIdx="0" presStyleCnt="6"/>
      <dgm:spPr/>
    </dgm:pt>
    <dgm:pt modelId="{D4A1C6E8-B6C4-6146-B724-DE9A52B26F7A}" type="pres">
      <dgm:prSet presAssocID="{130289E5-829D-1646-A2CB-4EED5E45EA09}" presName="image1" presStyleCnt="0"/>
      <dgm:spPr/>
    </dgm:pt>
    <dgm:pt modelId="{CCBDD387-2C83-B441-85ED-3DE4C5402762}" type="pres">
      <dgm:prSet presAssocID="{130289E5-829D-1646-A2CB-4EED5E45EA09}" presName="imageRepeatNode" presStyleLbl="alignAcc1" presStyleIdx="0" presStyleCnt="3"/>
      <dgm:spPr/>
    </dgm:pt>
    <dgm:pt modelId="{A66E0A24-0F26-CB4A-9313-29D854B88406}" type="pres">
      <dgm:prSet presAssocID="{130289E5-829D-1646-A2CB-4EED5E45EA09}" presName="imageaccent1" presStyleCnt="0"/>
      <dgm:spPr/>
    </dgm:pt>
    <dgm:pt modelId="{3A0F76E0-726C-C043-875A-77022FC0189F}" type="pres">
      <dgm:prSet presAssocID="{130289E5-829D-1646-A2CB-4EED5E45EA09}" presName="accentRepeatNode" presStyleLbl="solidAlignAcc1" presStyleIdx="1" presStyleCnt="6"/>
      <dgm:spPr/>
    </dgm:pt>
    <dgm:pt modelId="{D43F15A0-D9E2-994C-830B-09AF2A44FF95}" type="pres">
      <dgm:prSet presAssocID="{B2E80A63-7FAD-304E-A678-E338857FE174}" presName="text2" presStyleCnt="0"/>
      <dgm:spPr/>
    </dgm:pt>
    <dgm:pt modelId="{706262D6-4E30-F841-89A8-D78A645F3297}" type="pres">
      <dgm:prSet presAssocID="{B2E80A63-7FAD-304E-A678-E338857FE174}" presName="textRepeatNode" presStyleLbl="alignNode1" presStyleIdx="1" presStyleCnt="3">
        <dgm:presLayoutVars>
          <dgm:chMax val="0"/>
          <dgm:chPref val="0"/>
          <dgm:bulletEnabled val="1"/>
        </dgm:presLayoutVars>
      </dgm:prSet>
      <dgm:spPr/>
    </dgm:pt>
    <dgm:pt modelId="{1B74176B-D2E7-2C42-B6BB-3E98710FCCA9}" type="pres">
      <dgm:prSet presAssocID="{B2E80A63-7FAD-304E-A678-E338857FE174}" presName="textaccent2" presStyleCnt="0"/>
      <dgm:spPr/>
    </dgm:pt>
    <dgm:pt modelId="{85DFDAB5-275E-5041-AEAC-98EA012B08E4}" type="pres">
      <dgm:prSet presAssocID="{B2E80A63-7FAD-304E-A678-E338857FE174}" presName="accentRepeatNode" presStyleLbl="solidAlignAcc1" presStyleIdx="2" presStyleCnt="6"/>
      <dgm:spPr/>
    </dgm:pt>
    <dgm:pt modelId="{FC2A623F-0EEA-5040-A148-BB22A6FFA3DA}" type="pres">
      <dgm:prSet presAssocID="{D52543A9-24E3-0B42-926A-90B60E0F54DA}" presName="image2" presStyleCnt="0"/>
      <dgm:spPr/>
    </dgm:pt>
    <dgm:pt modelId="{8438BBFB-D5DA-A746-BBAD-E06A3D26D4F0}" type="pres">
      <dgm:prSet presAssocID="{D52543A9-24E3-0B42-926A-90B60E0F54DA}" presName="imageRepeatNode" presStyleLbl="alignAcc1" presStyleIdx="1" presStyleCnt="3"/>
      <dgm:spPr/>
    </dgm:pt>
    <dgm:pt modelId="{C010552F-C6AA-2641-99CA-313C3C2CF664}" type="pres">
      <dgm:prSet presAssocID="{D52543A9-24E3-0B42-926A-90B60E0F54DA}" presName="imageaccent2" presStyleCnt="0"/>
      <dgm:spPr/>
    </dgm:pt>
    <dgm:pt modelId="{C10D6F84-7D05-B84A-A8FB-AE434E9FBA09}" type="pres">
      <dgm:prSet presAssocID="{D52543A9-24E3-0B42-926A-90B60E0F54DA}" presName="accentRepeatNode" presStyleLbl="solidAlignAcc1" presStyleIdx="3" presStyleCnt="6"/>
      <dgm:spPr/>
    </dgm:pt>
    <dgm:pt modelId="{97ABE536-001B-3547-8D12-2DC7C8ACD4E8}" type="pres">
      <dgm:prSet presAssocID="{F39C8105-6F1E-8749-812B-793E55777797}" presName="text3" presStyleCnt="0"/>
      <dgm:spPr/>
    </dgm:pt>
    <dgm:pt modelId="{2481D00F-77E4-9845-AC89-4F90D6C6FD81}" type="pres">
      <dgm:prSet presAssocID="{F39C8105-6F1E-8749-812B-793E55777797}" presName="textRepeatNode" presStyleLbl="alignNode1" presStyleIdx="2" presStyleCnt="3">
        <dgm:presLayoutVars>
          <dgm:chMax val="0"/>
          <dgm:chPref val="0"/>
          <dgm:bulletEnabled val="1"/>
        </dgm:presLayoutVars>
      </dgm:prSet>
      <dgm:spPr/>
    </dgm:pt>
    <dgm:pt modelId="{DE103624-DDAA-9346-9AD1-FB607C8B9806}" type="pres">
      <dgm:prSet presAssocID="{F39C8105-6F1E-8749-812B-793E55777797}" presName="textaccent3" presStyleCnt="0"/>
      <dgm:spPr/>
    </dgm:pt>
    <dgm:pt modelId="{4E638EB3-23D4-E440-B8B1-2E9EAD92CAEB}" type="pres">
      <dgm:prSet presAssocID="{F39C8105-6F1E-8749-812B-793E55777797}" presName="accentRepeatNode" presStyleLbl="solidAlignAcc1" presStyleIdx="4" presStyleCnt="6"/>
      <dgm:spPr/>
    </dgm:pt>
    <dgm:pt modelId="{F02BD794-1092-5040-ACEA-6F741499589A}" type="pres">
      <dgm:prSet presAssocID="{AF495D06-43E0-C941-8605-93F400AEFFA0}" presName="image3" presStyleCnt="0"/>
      <dgm:spPr/>
    </dgm:pt>
    <dgm:pt modelId="{A8AB8C3D-5CD4-6443-ADA0-361E6092FCE1}" type="pres">
      <dgm:prSet presAssocID="{AF495D06-43E0-C941-8605-93F400AEFFA0}" presName="imageRepeatNode" presStyleLbl="alignAcc1" presStyleIdx="2" presStyleCnt="3"/>
      <dgm:spPr/>
    </dgm:pt>
    <dgm:pt modelId="{F4B154D7-5C88-5444-8BBE-BC8D29808A2B}" type="pres">
      <dgm:prSet presAssocID="{AF495D06-43E0-C941-8605-93F400AEFFA0}" presName="imageaccent3" presStyleCnt="0"/>
      <dgm:spPr/>
    </dgm:pt>
    <dgm:pt modelId="{F3AC1671-474C-EF44-804F-F69F2C116098}" type="pres">
      <dgm:prSet presAssocID="{AF495D06-43E0-C941-8605-93F400AEFFA0}" presName="accentRepeatNode" presStyleLbl="solidAlignAcc1" presStyleIdx="5" presStyleCnt="6"/>
      <dgm:spPr/>
    </dgm:pt>
  </dgm:ptLst>
  <dgm:cxnLst>
    <dgm:cxn modelId="{D8BCA601-D71E-E942-8F85-803975EAA153}" type="presOf" srcId="{AF495D06-43E0-C941-8605-93F400AEFFA0}" destId="{A8AB8C3D-5CD4-6443-ADA0-361E6092FCE1}" srcOrd="0" destOrd="0" presId="urn:microsoft.com/office/officeart/2008/layout/HexagonCluster"/>
    <dgm:cxn modelId="{3D1A9E0F-ABC5-354B-947D-58C059A9E3F0}" srcId="{D68A4C7C-3743-EC4C-9F1B-D166F8A4505A}" destId="{B2E80A63-7FAD-304E-A678-E338857FE174}" srcOrd="1" destOrd="0" parTransId="{67D91683-D8B9-064A-BACC-84DB86A05BD4}" sibTransId="{D52543A9-24E3-0B42-926A-90B60E0F54DA}"/>
    <dgm:cxn modelId="{03A4A029-901D-D249-BC40-4265EB25A242}" type="presOf" srcId="{130289E5-829D-1646-A2CB-4EED5E45EA09}" destId="{CCBDD387-2C83-B441-85ED-3DE4C5402762}" srcOrd="0" destOrd="0" presId="urn:microsoft.com/office/officeart/2008/layout/HexagonCluster"/>
    <dgm:cxn modelId="{25AD9C2D-3618-884D-AB07-E09C7C9E67F2}" srcId="{D68A4C7C-3743-EC4C-9F1B-D166F8A4505A}" destId="{64526B15-6243-B141-B288-62F7F9E5B5CF}" srcOrd="0" destOrd="0" parTransId="{5690B03D-63A0-9E48-87BD-52F0D6C0F16E}" sibTransId="{130289E5-829D-1646-A2CB-4EED5E45EA09}"/>
    <dgm:cxn modelId="{AC232E5B-7089-EC4B-B4B5-5CE17E3A6569}" srcId="{D68A4C7C-3743-EC4C-9F1B-D166F8A4505A}" destId="{F39C8105-6F1E-8749-812B-793E55777797}" srcOrd="2" destOrd="0" parTransId="{51A2E610-6AC8-954B-B015-3F9E61BF91BC}" sibTransId="{AF495D06-43E0-C941-8605-93F400AEFFA0}"/>
    <dgm:cxn modelId="{D584A05D-FEF5-1743-8FF1-74BC171F8613}" type="presOf" srcId="{B2E80A63-7FAD-304E-A678-E338857FE174}" destId="{706262D6-4E30-F841-89A8-D78A645F3297}" srcOrd="0" destOrd="0" presId="urn:microsoft.com/office/officeart/2008/layout/HexagonCluster"/>
    <dgm:cxn modelId="{5166595F-E4C1-6040-B842-DC3E79620B13}" type="presOf" srcId="{F39C8105-6F1E-8749-812B-793E55777797}" destId="{2481D00F-77E4-9845-AC89-4F90D6C6FD81}" srcOrd="0" destOrd="0" presId="urn:microsoft.com/office/officeart/2008/layout/HexagonCluster"/>
    <dgm:cxn modelId="{DFAFBD43-BCE3-8448-AEC8-3DF6C24B85D9}" type="presOf" srcId="{D68A4C7C-3743-EC4C-9F1B-D166F8A4505A}" destId="{369BB4A8-B576-6941-9193-EE606EC48C90}" srcOrd="0" destOrd="0" presId="urn:microsoft.com/office/officeart/2008/layout/HexagonCluster"/>
    <dgm:cxn modelId="{64D83E6E-2EFD-FB4B-B9BA-3DD33E6310CB}" type="presOf" srcId="{64526B15-6243-B141-B288-62F7F9E5B5CF}" destId="{8324D91A-F9E8-2F4F-AECD-7E1625F90BFB}" srcOrd="0" destOrd="0" presId="urn:microsoft.com/office/officeart/2008/layout/HexagonCluster"/>
    <dgm:cxn modelId="{20751195-7B2E-744B-96B6-A419CBEDB552}" type="presOf" srcId="{D52543A9-24E3-0B42-926A-90B60E0F54DA}" destId="{8438BBFB-D5DA-A746-BBAD-E06A3D26D4F0}" srcOrd="0" destOrd="0" presId="urn:microsoft.com/office/officeart/2008/layout/HexagonCluster"/>
    <dgm:cxn modelId="{83C0F733-E0AF-A941-BB86-32B3DCB9E431}" type="presParOf" srcId="{369BB4A8-B576-6941-9193-EE606EC48C90}" destId="{54E34397-433D-F344-BE6E-7008B5BAC5E1}" srcOrd="0" destOrd="0" presId="urn:microsoft.com/office/officeart/2008/layout/HexagonCluster"/>
    <dgm:cxn modelId="{28E7CBC2-4AE5-8A48-8003-3C6DFFEB124E}" type="presParOf" srcId="{54E34397-433D-F344-BE6E-7008B5BAC5E1}" destId="{8324D91A-F9E8-2F4F-AECD-7E1625F90BFB}" srcOrd="0" destOrd="0" presId="urn:microsoft.com/office/officeart/2008/layout/HexagonCluster"/>
    <dgm:cxn modelId="{931327E3-A405-844D-999B-683EDE772D89}" type="presParOf" srcId="{369BB4A8-B576-6941-9193-EE606EC48C90}" destId="{1E75B0BB-0072-D049-8CE3-74DC32EED826}" srcOrd="1" destOrd="0" presId="urn:microsoft.com/office/officeart/2008/layout/HexagonCluster"/>
    <dgm:cxn modelId="{BB92B6AE-DFA2-AA43-996D-A3446FD503ED}" type="presParOf" srcId="{1E75B0BB-0072-D049-8CE3-74DC32EED826}" destId="{16EE9CEF-BB52-0847-9322-E43D2A53F50E}" srcOrd="0" destOrd="0" presId="urn:microsoft.com/office/officeart/2008/layout/HexagonCluster"/>
    <dgm:cxn modelId="{EE1F56EC-DD7C-BF4E-A046-C6364AA3F874}" type="presParOf" srcId="{369BB4A8-B576-6941-9193-EE606EC48C90}" destId="{D4A1C6E8-B6C4-6146-B724-DE9A52B26F7A}" srcOrd="2" destOrd="0" presId="urn:microsoft.com/office/officeart/2008/layout/HexagonCluster"/>
    <dgm:cxn modelId="{EBF7297E-CB8F-1645-8E51-9223E83C138D}" type="presParOf" srcId="{D4A1C6E8-B6C4-6146-B724-DE9A52B26F7A}" destId="{CCBDD387-2C83-B441-85ED-3DE4C5402762}" srcOrd="0" destOrd="0" presId="urn:microsoft.com/office/officeart/2008/layout/HexagonCluster"/>
    <dgm:cxn modelId="{D435B4D0-6E97-4944-B248-AD184CDEF07C}" type="presParOf" srcId="{369BB4A8-B576-6941-9193-EE606EC48C90}" destId="{A66E0A24-0F26-CB4A-9313-29D854B88406}" srcOrd="3" destOrd="0" presId="urn:microsoft.com/office/officeart/2008/layout/HexagonCluster"/>
    <dgm:cxn modelId="{EE87B941-DD7D-C64B-A935-B0B781C4CACD}" type="presParOf" srcId="{A66E0A24-0F26-CB4A-9313-29D854B88406}" destId="{3A0F76E0-726C-C043-875A-77022FC0189F}" srcOrd="0" destOrd="0" presId="urn:microsoft.com/office/officeart/2008/layout/HexagonCluster"/>
    <dgm:cxn modelId="{74063016-6D2D-8946-B11C-0D691F70238A}" type="presParOf" srcId="{369BB4A8-B576-6941-9193-EE606EC48C90}" destId="{D43F15A0-D9E2-994C-830B-09AF2A44FF95}" srcOrd="4" destOrd="0" presId="urn:microsoft.com/office/officeart/2008/layout/HexagonCluster"/>
    <dgm:cxn modelId="{087EA81D-8DF4-E348-9A91-EE3A8EB1E092}" type="presParOf" srcId="{D43F15A0-D9E2-994C-830B-09AF2A44FF95}" destId="{706262D6-4E30-F841-89A8-D78A645F3297}" srcOrd="0" destOrd="0" presId="urn:microsoft.com/office/officeart/2008/layout/HexagonCluster"/>
    <dgm:cxn modelId="{D2F91F34-D6DF-7346-B587-7E0921078DB0}" type="presParOf" srcId="{369BB4A8-B576-6941-9193-EE606EC48C90}" destId="{1B74176B-D2E7-2C42-B6BB-3E98710FCCA9}" srcOrd="5" destOrd="0" presId="urn:microsoft.com/office/officeart/2008/layout/HexagonCluster"/>
    <dgm:cxn modelId="{6AD5366C-A53A-E146-BF33-E9E77B1608A8}" type="presParOf" srcId="{1B74176B-D2E7-2C42-B6BB-3E98710FCCA9}" destId="{85DFDAB5-275E-5041-AEAC-98EA012B08E4}" srcOrd="0" destOrd="0" presId="urn:microsoft.com/office/officeart/2008/layout/HexagonCluster"/>
    <dgm:cxn modelId="{33152C48-9501-8547-BCF0-FDAE8C6A2035}" type="presParOf" srcId="{369BB4A8-B576-6941-9193-EE606EC48C90}" destId="{FC2A623F-0EEA-5040-A148-BB22A6FFA3DA}" srcOrd="6" destOrd="0" presId="urn:microsoft.com/office/officeart/2008/layout/HexagonCluster"/>
    <dgm:cxn modelId="{612BDF72-2EB1-5F40-9E06-D500DD27ED8E}" type="presParOf" srcId="{FC2A623F-0EEA-5040-A148-BB22A6FFA3DA}" destId="{8438BBFB-D5DA-A746-BBAD-E06A3D26D4F0}" srcOrd="0" destOrd="0" presId="urn:microsoft.com/office/officeart/2008/layout/HexagonCluster"/>
    <dgm:cxn modelId="{693D444F-F78C-AE48-AE74-A8AB315B3474}" type="presParOf" srcId="{369BB4A8-B576-6941-9193-EE606EC48C90}" destId="{C010552F-C6AA-2641-99CA-313C3C2CF664}" srcOrd="7" destOrd="0" presId="urn:microsoft.com/office/officeart/2008/layout/HexagonCluster"/>
    <dgm:cxn modelId="{464A2D96-F408-D740-8DCF-585F7CA521A1}" type="presParOf" srcId="{C010552F-C6AA-2641-99CA-313C3C2CF664}" destId="{C10D6F84-7D05-B84A-A8FB-AE434E9FBA09}" srcOrd="0" destOrd="0" presId="urn:microsoft.com/office/officeart/2008/layout/HexagonCluster"/>
    <dgm:cxn modelId="{A481F78B-65A1-8B48-AE97-8F9703B399F9}" type="presParOf" srcId="{369BB4A8-B576-6941-9193-EE606EC48C90}" destId="{97ABE536-001B-3547-8D12-2DC7C8ACD4E8}" srcOrd="8" destOrd="0" presId="urn:microsoft.com/office/officeart/2008/layout/HexagonCluster"/>
    <dgm:cxn modelId="{AC822265-53B9-BA47-A8B6-CF7E51A051C0}" type="presParOf" srcId="{97ABE536-001B-3547-8D12-2DC7C8ACD4E8}" destId="{2481D00F-77E4-9845-AC89-4F90D6C6FD81}" srcOrd="0" destOrd="0" presId="urn:microsoft.com/office/officeart/2008/layout/HexagonCluster"/>
    <dgm:cxn modelId="{06C9713B-F35E-FB4B-A519-71C7DDF847A9}" type="presParOf" srcId="{369BB4A8-B576-6941-9193-EE606EC48C90}" destId="{DE103624-DDAA-9346-9AD1-FB607C8B9806}" srcOrd="9" destOrd="0" presId="urn:microsoft.com/office/officeart/2008/layout/HexagonCluster"/>
    <dgm:cxn modelId="{89D30F34-B3D5-994A-9AA8-58A1CDCBD11C}" type="presParOf" srcId="{DE103624-DDAA-9346-9AD1-FB607C8B9806}" destId="{4E638EB3-23D4-E440-B8B1-2E9EAD92CAEB}" srcOrd="0" destOrd="0" presId="urn:microsoft.com/office/officeart/2008/layout/HexagonCluster"/>
    <dgm:cxn modelId="{4108D04D-F1DA-3D49-8423-98FA6631699B}" type="presParOf" srcId="{369BB4A8-B576-6941-9193-EE606EC48C90}" destId="{F02BD794-1092-5040-ACEA-6F741499589A}" srcOrd="10" destOrd="0" presId="urn:microsoft.com/office/officeart/2008/layout/HexagonCluster"/>
    <dgm:cxn modelId="{34EC8172-9D4C-E34A-BA4B-771F7B76E23E}" type="presParOf" srcId="{F02BD794-1092-5040-ACEA-6F741499589A}" destId="{A8AB8C3D-5CD4-6443-ADA0-361E6092FCE1}" srcOrd="0" destOrd="0" presId="urn:microsoft.com/office/officeart/2008/layout/HexagonCluster"/>
    <dgm:cxn modelId="{7C6D6F9A-D32C-6B40-94AF-72D126746EE5}" type="presParOf" srcId="{369BB4A8-B576-6941-9193-EE606EC48C90}" destId="{F4B154D7-5C88-5444-8BBE-BC8D29808A2B}" srcOrd="11" destOrd="0" presId="urn:microsoft.com/office/officeart/2008/layout/HexagonCluster"/>
    <dgm:cxn modelId="{A6FB1506-07F5-9F49-820E-9914D8919C07}" type="presParOf" srcId="{F4B154D7-5C88-5444-8BBE-BC8D29808A2B}" destId="{F3AC1671-474C-EF44-804F-F69F2C116098}" srcOrd="0" destOrd="0" presId="urn:microsoft.com/office/officeart/2008/layout/Hexagon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B0C33F7-3BDF-FB49-83CD-9C12918F0DB4}" type="doc">
      <dgm:prSet loTypeId="urn:microsoft.com/office/officeart/2008/layout/LinedList" loCatId="" qsTypeId="urn:microsoft.com/office/officeart/2005/8/quickstyle/simple1" qsCatId="simple" csTypeId="urn:microsoft.com/office/officeart/2005/8/colors/accent1_2" csCatId="accent1" phldr="1"/>
      <dgm:spPr/>
      <dgm:t>
        <a:bodyPr/>
        <a:lstStyle/>
        <a:p>
          <a:endParaRPr lang="en-US"/>
        </a:p>
      </dgm:t>
    </dgm:pt>
    <dgm:pt modelId="{20A711F8-2B47-0F48-8B61-1A9317F32EAB}">
      <dgm:prSet phldrT="[Text]"/>
      <dgm:spPr/>
      <dgm:t>
        <a:bodyPr/>
        <a:lstStyle/>
        <a:p>
          <a:r>
            <a:rPr lang="en-US" dirty="0"/>
            <a:t>White</a:t>
          </a:r>
        </a:p>
      </dgm:t>
    </dgm:pt>
    <dgm:pt modelId="{13A9AC61-F384-A043-9E66-74F7A06589DB}" type="parTrans" cxnId="{AFB8B2EB-DC7D-6940-8D30-ED8191104A13}">
      <dgm:prSet/>
      <dgm:spPr/>
      <dgm:t>
        <a:bodyPr/>
        <a:lstStyle/>
        <a:p>
          <a:endParaRPr lang="en-US"/>
        </a:p>
      </dgm:t>
    </dgm:pt>
    <dgm:pt modelId="{06669DDF-5D17-CC4B-B748-DC122385224D}" type="sibTrans" cxnId="{AFB8B2EB-DC7D-6940-8D30-ED8191104A13}">
      <dgm:prSet/>
      <dgm:spPr/>
      <dgm:t>
        <a:bodyPr/>
        <a:lstStyle/>
        <a:p>
          <a:endParaRPr lang="en-US"/>
        </a:p>
      </dgm:t>
    </dgm:pt>
    <dgm:pt modelId="{2575824B-A7C5-8F4B-AED8-3914D5AE8BC9}">
      <dgm:prSet phldrT="[Text]"/>
      <dgm:spPr/>
      <dgm:t>
        <a:bodyPr/>
        <a:lstStyle/>
        <a:p>
          <a:r>
            <a:rPr lang="en-US" dirty="0"/>
            <a:t>Female</a:t>
          </a:r>
        </a:p>
      </dgm:t>
    </dgm:pt>
    <dgm:pt modelId="{CFAB42D4-0BCE-9A4F-83C8-44D509C127DF}" type="parTrans" cxnId="{023A4A4E-10D1-8146-9061-E37366D62B60}">
      <dgm:prSet/>
      <dgm:spPr/>
      <dgm:t>
        <a:bodyPr/>
        <a:lstStyle/>
        <a:p>
          <a:endParaRPr lang="en-US"/>
        </a:p>
      </dgm:t>
    </dgm:pt>
    <dgm:pt modelId="{207F2CE5-9C95-E649-AC87-EA3790409AAA}" type="sibTrans" cxnId="{023A4A4E-10D1-8146-9061-E37366D62B60}">
      <dgm:prSet/>
      <dgm:spPr/>
      <dgm:t>
        <a:bodyPr/>
        <a:lstStyle/>
        <a:p>
          <a:endParaRPr lang="en-US"/>
        </a:p>
      </dgm:t>
    </dgm:pt>
    <dgm:pt modelId="{14B66C12-A2D7-E04F-8E9C-5FB0FC75E80E}">
      <dgm:prSet phldrT="[Text]"/>
      <dgm:spPr/>
      <dgm:t>
        <a:bodyPr/>
        <a:lstStyle/>
        <a:p>
          <a:r>
            <a:rPr lang="en-US" dirty="0"/>
            <a:t>Have less education</a:t>
          </a:r>
        </a:p>
      </dgm:t>
    </dgm:pt>
    <dgm:pt modelId="{8FDE20A6-72FA-014D-AB7F-33F02C44EEBD}" type="parTrans" cxnId="{AD912F99-93D8-7A47-9AE5-E518E8D2287A}">
      <dgm:prSet/>
      <dgm:spPr/>
      <dgm:t>
        <a:bodyPr/>
        <a:lstStyle/>
        <a:p>
          <a:endParaRPr lang="en-US"/>
        </a:p>
      </dgm:t>
    </dgm:pt>
    <dgm:pt modelId="{F9BFEF50-123B-E444-A07F-107DB1F62B71}" type="sibTrans" cxnId="{AD912F99-93D8-7A47-9AE5-E518E8D2287A}">
      <dgm:prSet/>
      <dgm:spPr/>
      <dgm:t>
        <a:bodyPr/>
        <a:lstStyle/>
        <a:p>
          <a:endParaRPr lang="en-US"/>
        </a:p>
      </dgm:t>
    </dgm:pt>
    <dgm:pt modelId="{ACBFB378-0902-544F-86B8-1B8E63C6AA92}">
      <dgm:prSet phldrT="[Text]"/>
      <dgm:spPr/>
      <dgm:t>
        <a:bodyPr/>
        <a:lstStyle/>
        <a:p>
          <a:r>
            <a:rPr lang="en-US" dirty="0"/>
            <a:t>Be unemployed</a:t>
          </a:r>
        </a:p>
      </dgm:t>
    </dgm:pt>
    <dgm:pt modelId="{9F4DD19B-3407-0141-986F-80716578C84E}" type="parTrans" cxnId="{A33C04E3-E9C4-4B45-8916-364D7B4FEEE0}">
      <dgm:prSet/>
      <dgm:spPr/>
      <dgm:t>
        <a:bodyPr/>
        <a:lstStyle/>
        <a:p>
          <a:endParaRPr lang="en-US"/>
        </a:p>
      </dgm:t>
    </dgm:pt>
    <dgm:pt modelId="{38BB4657-1D29-874D-A767-925735F44E83}" type="sibTrans" cxnId="{A33C04E3-E9C4-4B45-8916-364D7B4FEEE0}">
      <dgm:prSet/>
      <dgm:spPr/>
      <dgm:t>
        <a:bodyPr/>
        <a:lstStyle/>
        <a:p>
          <a:endParaRPr lang="en-US"/>
        </a:p>
      </dgm:t>
    </dgm:pt>
    <dgm:pt modelId="{BF375CE1-1B66-044D-BE0B-4144788609FA}">
      <dgm:prSet phldrT="[Text]"/>
      <dgm:spPr/>
      <dgm:t>
        <a:bodyPr/>
        <a:lstStyle/>
        <a:p>
          <a:r>
            <a:rPr lang="en-US" dirty="0"/>
            <a:t>Not be in a committed relationship</a:t>
          </a:r>
        </a:p>
      </dgm:t>
    </dgm:pt>
    <dgm:pt modelId="{BF8D3D29-123C-DD46-8E88-458D79FD5E9A}" type="parTrans" cxnId="{5F7E75BE-636F-424D-ADC6-7EA8D8ACF69F}">
      <dgm:prSet/>
      <dgm:spPr/>
      <dgm:t>
        <a:bodyPr/>
        <a:lstStyle/>
        <a:p>
          <a:endParaRPr lang="en-US"/>
        </a:p>
      </dgm:t>
    </dgm:pt>
    <dgm:pt modelId="{5EAA7B43-0168-054C-8A79-9E796C5032B7}" type="sibTrans" cxnId="{5F7E75BE-636F-424D-ADC6-7EA8D8ACF69F}">
      <dgm:prSet/>
      <dgm:spPr/>
      <dgm:t>
        <a:bodyPr/>
        <a:lstStyle/>
        <a:p>
          <a:endParaRPr lang="en-US"/>
        </a:p>
      </dgm:t>
    </dgm:pt>
    <dgm:pt modelId="{5A1F7E35-F5B1-AF45-A24D-7F41C3E9DB26}" type="pres">
      <dgm:prSet presAssocID="{8B0C33F7-3BDF-FB49-83CD-9C12918F0DB4}" presName="vert0" presStyleCnt="0">
        <dgm:presLayoutVars>
          <dgm:dir/>
          <dgm:animOne val="branch"/>
          <dgm:animLvl val="lvl"/>
        </dgm:presLayoutVars>
      </dgm:prSet>
      <dgm:spPr/>
    </dgm:pt>
    <dgm:pt modelId="{A0500F11-02FA-6E42-8FF3-5BDE198A5D45}" type="pres">
      <dgm:prSet presAssocID="{20A711F8-2B47-0F48-8B61-1A9317F32EAB}" presName="thickLine" presStyleLbl="alignNode1" presStyleIdx="0" presStyleCnt="5"/>
      <dgm:spPr/>
    </dgm:pt>
    <dgm:pt modelId="{15DBF8D4-14DE-C24A-AC83-0F7E13E01EC9}" type="pres">
      <dgm:prSet presAssocID="{20A711F8-2B47-0F48-8B61-1A9317F32EAB}" presName="horz1" presStyleCnt="0"/>
      <dgm:spPr/>
    </dgm:pt>
    <dgm:pt modelId="{66F47FE6-C151-2144-97EC-121F3144FCE1}" type="pres">
      <dgm:prSet presAssocID="{20A711F8-2B47-0F48-8B61-1A9317F32EAB}" presName="tx1" presStyleLbl="revTx" presStyleIdx="0" presStyleCnt="5"/>
      <dgm:spPr/>
    </dgm:pt>
    <dgm:pt modelId="{D2563522-68F0-1C42-9AE3-4660791EF898}" type="pres">
      <dgm:prSet presAssocID="{20A711F8-2B47-0F48-8B61-1A9317F32EAB}" presName="vert1" presStyleCnt="0"/>
      <dgm:spPr/>
    </dgm:pt>
    <dgm:pt modelId="{7EA9A490-ACC1-B44B-90FB-E88D307D0F2A}" type="pres">
      <dgm:prSet presAssocID="{2575824B-A7C5-8F4B-AED8-3914D5AE8BC9}" presName="thickLine" presStyleLbl="alignNode1" presStyleIdx="1" presStyleCnt="5"/>
      <dgm:spPr/>
    </dgm:pt>
    <dgm:pt modelId="{53AE5FF4-D640-DE46-85FD-F780DE039110}" type="pres">
      <dgm:prSet presAssocID="{2575824B-A7C5-8F4B-AED8-3914D5AE8BC9}" presName="horz1" presStyleCnt="0"/>
      <dgm:spPr/>
    </dgm:pt>
    <dgm:pt modelId="{4CCAF5CD-A6DE-2F46-9317-898CABCAB7EB}" type="pres">
      <dgm:prSet presAssocID="{2575824B-A7C5-8F4B-AED8-3914D5AE8BC9}" presName="tx1" presStyleLbl="revTx" presStyleIdx="1" presStyleCnt="5"/>
      <dgm:spPr/>
    </dgm:pt>
    <dgm:pt modelId="{D10D48BE-6F45-084E-A91A-C7CED8AAE92D}" type="pres">
      <dgm:prSet presAssocID="{2575824B-A7C5-8F4B-AED8-3914D5AE8BC9}" presName="vert1" presStyleCnt="0"/>
      <dgm:spPr/>
    </dgm:pt>
    <dgm:pt modelId="{3C408DCA-5DAD-E443-A09F-4BC7F5646083}" type="pres">
      <dgm:prSet presAssocID="{14B66C12-A2D7-E04F-8E9C-5FB0FC75E80E}" presName="thickLine" presStyleLbl="alignNode1" presStyleIdx="2" presStyleCnt="5"/>
      <dgm:spPr/>
    </dgm:pt>
    <dgm:pt modelId="{50F97A1C-4C0E-4A48-849E-6C5EF93C46D6}" type="pres">
      <dgm:prSet presAssocID="{14B66C12-A2D7-E04F-8E9C-5FB0FC75E80E}" presName="horz1" presStyleCnt="0"/>
      <dgm:spPr/>
    </dgm:pt>
    <dgm:pt modelId="{79E481F7-6907-8F44-9B24-3B9AF4E27E1E}" type="pres">
      <dgm:prSet presAssocID="{14B66C12-A2D7-E04F-8E9C-5FB0FC75E80E}" presName="tx1" presStyleLbl="revTx" presStyleIdx="2" presStyleCnt="5"/>
      <dgm:spPr/>
    </dgm:pt>
    <dgm:pt modelId="{07CB699F-C98E-DF44-B401-456D4F2C995B}" type="pres">
      <dgm:prSet presAssocID="{14B66C12-A2D7-E04F-8E9C-5FB0FC75E80E}" presName="vert1" presStyleCnt="0"/>
      <dgm:spPr/>
    </dgm:pt>
    <dgm:pt modelId="{81DCACA3-C477-724A-B6D3-008BEED2A9D7}" type="pres">
      <dgm:prSet presAssocID="{ACBFB378-0902-544F-86B8-1B8E63C6AA92}" presName="thickLine" presStyleLbl="alignNode1" presStyleIdx="3" presStyleCnt="5"/>
      <dgm:spPr/>
    </dgm:pt>
    <dgm:pt modelId="{EF8F520B-FE50-134D-BAEB-D8055AC888DF}" type="pres">
      <dgm:prSet presAssocID="{ACBFB378-0902-544F-86B8-1B8E63C6AA92}" presName="horz1" presStyleCnt="0"/>
      <dgm:spPr/>
    </dgm:pt>
    <dgm:pt modelId="{11C329C1-D164-0B45-B507-4712040833FD}" type="pres">
      <dgm:prSet presAssocID="{ACBFB378-0902-544F-86B8-1B8E63C6AA92}" presName="tx1" presStyleLbl="revTx" presStyleIdx="3" presStyleCnt="5"/>
      <dgm:spPr/>
    </dgm:pt>
    <dgm:pt modelId="{B98620BA-29A0-4D40-93B2-A6565C2669A7}" type="pres">
      <dgm:prSet presAssocID="{ACBFB378-0902-544F-86B8-1B8E63C6AA92}" presName="vert1" presStyleCnt="0"/>
      <dgm:spPr/>
    </dgm:pt>
    <dgm:pt modelId="{E72247AD-7415-8B4A-B067-24B665B4F563}" type="pres">
      <dgm:prSet presAssocID="{BF375CE1-1B66-044D-BE0B-4144788609FA}" presName="thickLine" presStyleLbl="alignNode1" presStyleIdx="4" presStyleCnt="5"/>
      <dgm:spPr/>
    </dgm:pt>
    <dgm:pt modelId="{01EC0672-A6F2-DB40-B455-E23EE3BB1E46}" type="pres">
      <dgm:prSet presAssocID="{BF375CE1-1B66-044D-BE0B-4144788609FA}" presName="horz1" presStyleCnt="0"/>
      <dgm:spPr/>
    </dgm:pt>
    <dgm:pt modelId="{C0CB0D68-2A47-C44C-A30C-CB664FEDB215}" type="pres">
      <dgm:prSet presAssocID="{BF375CE1-1B66-044D-BE0B-4144788609FA}" presName="tx1" presStyleLbl="revTx" presStyleIdx="4" presStyleCnt="5"/>
      <dgm:spPr/>
    </dgm:pt>
    <dgm:pt modelId="{F69F698D-CB83-014B-AD3F-D2165FF3AA20}" type="pres">
      <dgm:prSet presAssocID="{BF375CE1-1B66-044D-BE0B-4144788609FA}" presName="vert1" presStyleCnt="0"/>
      <dgm:spPr/>
    </dgm:pt>
  </dgm:ptLst>
  <dgm:cxnLst>
    <dgm:cxn modelId="{023A4A4E-10D1-8146-9061-E37366D62B60}" srcId="{8B0C33F7-3BDF-FB49-83CD-9C12918F0DB4}" destId="{2575824B-A7C5-8F4B-AED8-3914D5AE8BC9}" srcOrd="1" destOrd="0" parTransId="{CFAB42D4-0BCE-9A4F-83C8-44D509C127DF}" sibTransId="{207F2CE5-9C95-E649-AC87-EA3790409AAA}"/>
    <dgm:cxn modelId="{AD912F99-93D8-7A47-9AE5-E518E8D2287A}" srcId="{8B0C33F7-3BDF-FB49-83CD-9C12918F0DB4}" destId="{14B66C12-A2D7-E04F-8E9C-5FB0FC75E80E}" srcOrd="2" destOrd="0" parTransId="{8FDE20A6-72FA-014D-AB7F-33F02C44EEBD}" sibTransId="{F9BFEF50-123B-E444-A07F-107DB1F62B71}"/>
    <dgm:cxn modelId="{687423AC-368C-A943-B968-5154CD17B974}" type="presOf" srcId="{20A711F8-2B47-0F48-8B61-1A9317F32EAB}" destId="{66F47FE6-C151-2144-97EC-121F3144FCE1}" srcOrd="0" destOrd="0" presId="urn:microsoft.com/office/officeart/2008/layout/LinedList"/>
    <dgm:cxn modelId="{617669B0-345C-6F4E-8CE8-58D66153A8B1}" type="presOf" srcId="{2575824B-A7C5-8F4B-AED8-3914D5AE8BC9}" destId="{4CCAF5CD-A6DE-2F46-9317-898CABCAB7EB}" srcOrd="0" destOrd="0" presId="urn:microsoft.com/office/officeart/2008/layout/LinedList"/>
    <dgm:cxn modelId="{5F7E75BE-636F-424D-ADC6-7EA8D8ACF69F}" srcId="{8B0C33F7-3BDF-FB49-83CD-9C12918F0DB4}" destId="{BF375CE1-1B66-044D-BE0B-4144788609FA}" srcOrd="4" destOrd="0" parTransId="{BF8D3D29-123C-DD46-8E88-458D79FD5E9A}" sibTransId="{5EAA7B43-0168-054C-8A79-9E796C5032B7}"/>
    <dgm:cxn modelId="{DB3575DF-4A2D-4747-9593-9A4DD271D033}" type="presOf" srcId="{8B0C33F7-3BDF-FB49-83CD-9C12918F0DB4}" destId="{5A1F7E35-F5B1-AF45-A24D-7F41C3E9DB26}" srcOrd="0" destOrd="0" presId="urn:microsoft.com/office/officeart/2008/layout/LinedList"/>
    <dgm:cxn modelId="{A33C04E3-E9C4-4B45-8916-364D7B4FEEE0}" srcId="{8B0C33F7-3BDF-FB49-83CD-9C12918F0DB4}" destId="{ACBFB378-0902-544F-86B8-1B8E63C6AA92}" srcOrd="3" destOrd="0" parTransId="{9F4DD19B-3407-0141-986F-80716578C84E}" sibTransId="{38BB4657-1D29-874D-A767-925735F44E83}"/>
    <dgm:cxn modelId="{AA5A9FE8-6BAC-BF4A-A3D1-564E7B23D1D1}" type="presOf" srcId="{ACBFB378-0902-544F-86B8-1B8E63C6AA92}" destId="{11C329C1-D164-0B45-B507-4712040833FD}" srcOrd="0" destOrd="0" presId="urn:microsoft.com/office/officeart/2008/layout/LinedList"/>
    <dgm:cxn modelId="{AFB8B2EB-DC7D-6940-8D30-ED8191104A13}" srcId="{8B0C33F7-3BDF-FB49-83CD-9C12918F0DB4}" destId="{20A711F8-2B47-0F48-8B61-1A9317F32EAB}" srcOrd="0" destOrd="0" parTransId="{13A9AC61-F384-A043-9E66-74F7A06589DB}" sibTransId="{06669DDF-5D17-CC4B-B748-DC122385224D}"/>
    <dgm:cxn modelId="{3E41D5F1-CDE2-0C4B-B122-22789422C839}" type="presOf" srcId="{BF375CE1-1B66-044D-BE0B-4144788609FA}" destId="{C0CB0D68-2A47-C44C-A30C-CB664FEDB215}" srcOrd="0" destOrd="0" presId="urn:microsoft.com/office/officeart/2008/layout/LinedList"/>
    <dgm:cxn modelId="{14D74EF9-2790-0740-9AD3-12A759F86DF6}" type="presOf" srcId="{14B66C12-A2D7-E04F-8E9C-5FB0FC75E80E}" destId="{79E481F7-6907-8F44-9B24-3B9AF4E27E1E}" srcOrd="0" destOrd="0" presId="urn:microsoft.com/office/officeart/2008/layout/LinedList"/>
    <dgm:cxn modelId="{6F4A1A1A-CF51-7748-8DB3-77310DDD9ECD}" type="presParOf" srcId="{5A1F7E35-F5B1-AF45-A24D-7F41C3E9DB26}" destId="{A0500F11-02FA-6E42-8FF3-5BDE198A5D45}" srcOrd="0" destOrd="0" presId="urn:microsoft.com/office/officeart/2008/layout/LinedList"/>
    <dgm:cxn modelId="{01E2AC58-546D-984C-B79C-FCCCA54BFFFE}" type="presParOf" srcId="{5A1F7E35-F5B1-AF45-A24D-7F41C3E9DB26}" destId="{15DBF8D4-14DE-C24A-AC83-0F7E13E01EC9}" srcOrd="1" destOrd="0" presId="urn:microsoft.com/office/officeart/2008/layout/LinedList"/>
    <dgm:cxn modelId="{2801EEC7-39AF-8744-9180-6EDCF6247B61}" type="presParOf" srcId="{15DBF8D4-14DE-C24A-AC83-0F7E13E01EC9}" destId="{66F47FE6-C151-2144-97EC-121F3144FCE1}" srcOrd="0" destOrd="0" presId="urn:microsoft.com/office/officeart/2008/layout/LinedList"/>
    <dgm:cxn modelId="{77A07042-8996-2649-BB11-C7F45FBE017D}" type="presParOf" srcId="{15DBF8D4-14DE-C24A-AC83-0F7E13E01EC9}" destId="{D2563522-68F0-1C42-9AE3-4660791EF898}" srcOrd="1" destOrd="0" presId="urn:microsoft.com/office/officeart/2008/layout/LinedList"/>
    <dgm:cxn modelId="{09393E5D-57E3-1945-86A2-3FCA07991A30}" type="presParOf" srcId="{5A1F7E35-F5B1-AF45-A24D-7F41C3E9DB26}" destId="{7EA9A490-ACC1-B44B-90FB-E88D307D0F2A}" srcOrd="2" destOrd="0" presId="urn:microsoft.com/office/officeart/2008/layout/LinedList"/>
    <dgm:cxn modelId="{4A36D3A1-9948-4F4B-A7E7-27EBA3284298}" type="presParOf" srcId="{5A1F7E35-F5B1-AF45-A24D-7F41C3E9DB26}" destId="{53AE5FF4-D640-DE46-85FD-F780DE039110}" srcOrd="3" destOrd="0" presId="urn:microsoft.com/office/officeart/2008/layout/LinedList"/>
    <dgm:cxn modelId="{B76C06CC-9E3B-C141-A061-6EC2A7508966}" type="presParOf" srcId="{53AE5FF4-D640-DE46-85FD-F780DE039110}" destId="{4CCAF5CD-A6DE-2F46-9317-898CABCAB7EB}" srcOrd="0" destOrd="0" presId="urn:microsoft.com/office/officeart/2008/layout/LinedList"/>
    <dgm:cxn modelId="{5D20C8D5-DBD9-A945-8A81-29E637B1F0BB}" type="presParOf" srcId="{53AE5FF4-D640-DE46-85FD-F780DE039110}" destId="{D10D48BE-6F45-084E-A91A-C7CED8AAE92D}" srcOrd="1" destOrd="0" presId="urn:microsoft.com/office/officeart/2008/layout/LinedList"/>
    <dgm:cxn modelId="{8823EC5D-9F27-4D42-9FC1-17900235880C}" type="presParOf" srcId="{5A1F7E35-F5B1-AF45-A24D-7F41C3E9DB26}" destId="{3C408DCA-5DAD-E443-A09F-4BC7F5646083}" srcOrd="4" destOrd="0" presId="urn:microsoft.com/office/officeart/2008/layout/LinedList"/>
    <dgm:cxn modelId="{D83D9C93-A80C-134E-9916-E4AE42462651}" type="presParOf" srcId="{5A1F7E35-F5B1-AF45-A24D-7F41C3E9DB26}" destId="{50F97A1C-4C0E-4A48-849E-6C5EF93C46D6}" srcOrd="5" destOrd="0" presId="urn:microsoft.com/office/officeart/2008/layout/LinedList"/>
    <dgm:cxn modelId="{D5E39B4D-7C66-1846-95A4-807A9F2DC454}" type="presParOf" srcId="{50F97A1C-4C0E-4A48-849E-6C5EF93C46D6}" destId="{79E481F7-6907-8F44-9B24-3B9AF4E27E1E}" srcOrd="0" destOrd="0" presId="urn:microsoft.com/office/officeart/2008/layout/LinedList"/>
    <dgm:cxn modelId="{B2CAE181-1F54-824B-96D7-458C087C768C}" type="presParOf" srcId="{50F97A1C-4C0E-4A48-849E-6C5EF93C46D6}" destId="{07CB699F-C98E-DF44-B401-456D4F2C995B}" srcOrd="1" destOrd="0" presId="urn:microsoft.com/office/officeart/2008/layout/LinedList"/>
    <dgm:cxn modelId="{951AE53B-30D1-F14D-83A7-8CE0268735C7}" type="presParOf" srcId="{5A1F7E35-F5B1-AF45-A24D-7F41C3E9DB26}" destId="{81DCACA3-C477-724A-B6D3-008BEED2A9D7}" srcOrd="6" destOrd="0" presId="urn:microsoft.com/office/officeart/2008/layout/LinedList"/>
    <dgm:cxn modelId="{6FB76DDB-8931-A047-A6C6-D4BBB4E7E278}" type="presParOf" srcId="{5A1F7E35-F5B1-AF45-A24D-7F41C3E9DB26}" destId="{EF8F520B-FE50-134D-BAEB-D8055AC888DF}" srcOrd="7" destOrd="0" presId="urn:microsoft.com/office/officeart/2008/layout/LinedList"/>
    <dgm:cxn modelId="{1B7B7138-CA1B-354E-8E6F-15ACC248A48D}" type="presParOf" srcId="{EF8F520B-FE50-134D-BAEB-D8055AC888DF}" destId="{11C329C1-D164-0B45-B507-4712040833FD}" srcOrd="0" destOrd="0" presId="urn:microsoft.com/office/officeart/2008/layout/LinedList"/>
    <dgm:cxn modelId="{297F93AB-C13C-E94C-9163-B282005E03FC}" type="presParOf" srcId="{EF8F520B-FE50-134D-BAEB-D8055AC888DF}" destId="{B98620BA-29A0-4D40-93B2-A6565C2669A7}" srcOrd="1" destOrd="0" presId="urn:microsoft.com/office/officeart/2008/layout/LinedList"/>
    <dgm:cxn modelId="{5B127F2A-E467-C447-B77A-638AEF24B680}" type="presParOf" srcId="{5A1F7E35-F5B1-AF45-A24D-7F41C3E9DB26}" destId="{E72247AD-7415-8B4A-B067-24B665B4F563}" srcOrd="8" destOrd="0" presId="urn:microsoft.com/office/officeart/2008/layout/LinedList"/>
    <dgm:cxn modelId="{E948BA1B-C51B-E34F-BA13-D2718D01C5C5}" type="presParOf" srcId="{5A1F7E35-F5B1-AF45-A24D-7F41C3E9DB26}" destId="{01EC0672-A6F2-DB40-B455-E23EE3BB1E46}" srcOrd="9" destOrd="0" presId="urn:microsoft.com/office/officeart/2008/layout/LinedList"/>
    <dgm:cxn modelId="{C89AFB68-25AA-734F-A099-75B6846246CC}" type="presParOf" srcId="{01EC0672-A6F2-DB40-B455-E23EE3BB1E46}" destId="{C0CB0D68-2A47-C44C-A30C-CB664FEDB215}" srcOrd="0" destOrd="0" presId="urn:microsoft.com/office/officeart/2008/layout/LinedList"/>
    <dgm:cxn modelId="{25E91BC1-F219-0C4B-B1F2-2F4269B2E99E}" type="presParOf" srcId="{01EC0672-A6F2-DB40-B455-E23EE3BB1E46}" destId="{F69F698D-CB83-014B-AD3F-D2165FF3AA2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433C9A92-9F02-0746-96AA-26D42964A10C}" type="doc">
      <dgm:prSet loTypeId="urn:microsoft.com/office/officeart/2008/layout/CircularPictureCallout" loCatId="" qsTypeId="urn:microsoft.com/office/officeart/2005/8/quickstyle/simple1" qsCatId="simple" csTypeId="urn:microsoft.com/office/officeart/2005/8/colors/accent1_2" csCatId="accent1" phldr="1"/>
      <dgm:spPr/>
      <dgm:t>
        <a:bodyPr/>
        <a:lstStyle/>
        <a:p>
          <a:endParaRPr lang="en-US"/>
        </a:p>
      </dgm:t>
    </dgm:pt>
    <dgm:pt modelId="{49B3D530-B0FF-514B-8488-669C8F2A461D}">
      <dgm:prSet/>
      <dgm:spPr/>
      <dgm:t>
        <a:bodyPr/>
        <a:lstStyle/>
        <a:p>
          <a:endParaRPr lang="en-US" dirty="0"/>
        </a:p>
      </dgm:t>
    </dgm:pt>
    <dgm:pt modelId="{2E375810-1A9B-4541-9E1A-243C0BAEA744}" type="parTrans" cxnId="{F92F8820-9CF6-4D42-B0F5-74D96AC475F6}">
      <dgm:prSet/>
      <dgm:spPr/>
      <dgm:t>
        <a:bodyPr/>
        <a:lstStyle/>
        <a:p>
          <a:endParaRPr lang="en-US"/>
        </a:p>
      </dgm:t>
    </dgm:pt>
    <dgm:pt modelId="{25548288-48B9-BA46-8FE3-9864DAA86DB7}" type="sibTrans" cxnId="{F92F8820-9CF6-4D42-B0F5-74D96AC475F6}">
      <dgm:prSet/>
      <dgm:spPr/>
      <dgm:t>
        <a:bodyPr/>
        <a:lstStyle/>
        <a:p>
          <a:endParaRPr lang="en-US"/>
        </a:p>
      </dgm:t>
    </dgm:pt>
    <dgm:pt modelId="{7489B867-7816-2E4C-8ADB-A0D2B39BDCDB}">
      <dgm:prSet phldrT="[Text]"/>
      <dgm:spPr/>
      <dgm:t>
        <a:bodyPr/>
        <a:lstStyle/>
        <a:p>
          <a:r>
            <a:rPr lang="en-US" dirty="0"/>
            <a:t>Long lasting “high”</a:t>
          </a:r>
        </a:p>
      </dgm:t>
    </dgm:pt>
    <dgm:pt modelId="{363082E9-4471-2843-B3D1-D6F06993A24E}" type="parTrans" cxnId="{A4B38481-3248-FA48-A316-C3966F3D1C43}">
      <dgm:prSet/>
      <dgm:spPr/>
      <dgm:t>
        <a:bodyPr/>
        <a:lstStyle/>
        <a:p>
          <a:endParaRPr lang="en-US"/>
        </a:p>
      </dgm:t>
    </dgm:pt>
    <dgm:pt modelId="{418FAC41-BA4B-874A-B2E6-9A6E921F1A3B}" type="sibTrans" cxnId="{A4B38481-3248-FA48-A316-C3966F3D1C43}">
      <dgm:prSet/>
      <dgm:spPr/>
      <dgm:t>
        <a:bodyPr/>
        <a:lstStyle/>
        <a:p>
          <a:endParaRPr lang="en-US"/>
        </a:p>
      </dgm:t>
    </dgm:pt>
    <dgm:pt modelId="{EE55249B-B573-E242-9D56-D59977B0E501}">
      <dgm:prSet phldrT="[Text]"/>
      <dgm:spPr/>
      <dgm:t>
        <a:bodyPr/>
        <a:lstStyle/>
        <a:p>
          <a:r>
            <a:rPr lang="en-US" dirty="0"/>
            <a:t>Increased use in women</a:t>
          </a:r>
        </a:p>
      </dgm:t>
    </dgm:pt>
    <dgm:pt modelId="{ECD2EB51-11E0-B343-B96F-7DC18961BE87}" type="parTrans" cxnId="{AFCABF24-72B9-B54E-BF3B-B8A07B39B8A0}">
      <dgm:prSet/>
      <dgm:spPr/>
      <dgm:t>
        <a:bodyPr/>
        <a:lstStyle/>
        <a:p>
          <a:endParaRPr lang="en-US"/>
        </a:p>
      </dgm:t>
    </dgm:pt>
    <dgm:pt modelId="{4219CFA0-8E33-DC49-B28B-A693791E6161}" type="sibTrans" cxnId="{AFCABF24-72B9-B54E-BF3B-B8A07B39B8A0}">
      <dgm:prSet/>
      <dgm:spPr/>
      <dgm:t>
        <a:bodyPr/>
        <a:lstStyle/>
        <a:p>
          <a:endParaRPr lang="en-US"/>
        </a:p>
      </dgm:t>
    </dgm:pt>
    <dgm:pt modelId="{9577B977-99BD-2242-A59C-B4030D31B526}">
      <dgm:prSet phldrT="[Text]"/>
      <dgm:spPr/>
      <dgm:t>
        <a:bodyPr/>
        <a:lstStyle/>
        <a:p>
          <a:r>
            <a:rPr lang="en-US" dirty="0"/>
            <a:t>Extended period required to stabilize in treatment</a:t>
          </a:r>
        </a:p>
      </dgm:t>
    </dgm:pt>
    <dgm:pt modelId="{3064A290-E348-6748-9DAB-F221D08E4C36}" type="parTrans" cxnId="{2F99CD4F-DE21-3546-94E1-A2CDBE9FBA8E}">
      <dgm:prSet/>
      <dgm:spPr/>
      <dgm:t>
        <a:bodyPr/>
        <a:lstStyle/>
        <a:p>
          <a:endParaRPr lang="en-US"/>
        </a:p>
      </dgm:t>
    </dgm:pt>
    <dgm:pt modelId="{C972912F-5414-F243-B9AE-7A03523E1245}" type="sibTrans" cxnId="{2F99CD4F-DE21-3546-94E1-A2CDBE9FBA8E}">
      <dgm:prSet/>
      <dgm:spPr/>
      <dgm:t>
        <a:bodyPr/>
        <a:lstStyle/>
        <a:p>
          <a:endParaRPr lang="en-US"/>
        </a:p>
      </dgm:t>
    </dgm:pt>
    <dgm:pt modelId="{9A3F2504-E767-7A4F-A118-022A03A85163}">
      <dgm:prSet phldrT="[Text]"/>
      <dgm:spPr/>
      <dgm:t>
        <a:bodyPr/>
        <a:lstStyle/>
        <a:p>
          <a:r>
            <a:rPr lang="en-US" dirty="0"/>
            <a:t>Binge/crash cycles </a:t>
          </a:r>
        </a:p>
      </dgm:t>
    </dgm:pt>
    <dgm:pt modelId="{77F8710E-65C5-2748-A6FE-E6F3A79C387D}" type="parTrans" cxnId="{A2A75EF5-6AA0-B840-BE91-1CD4A1B096B7}">
      <dgm:prSet/>
      <dgm:spPr/>
      <dgm:t>
        <a:bodyPr/>
        <a:lstStyle/>
        <a:p>
          <a:endParaRPr lang="en-US"/>
        </a:p>
      </dgm:t>
    </dgm:pt>
    <dgm:pt modelId="{5D102202-A258-CA44-B170-A3F201E0C4B3}" type="sibTrans" cxnId="{A2A75EF5-6AA0-B840-BE91-1CD4A1B096B7}">
      <dgm:prSet/>
      <dgm:spPr/>
      <dgm:t>
        <a:bodyPr/>
        <a:lstStyle/>
        <a:p>
          <a:endParaRPr lang="en-US"/>
        </a:p>
      </dgm:t>
    </dgm:pt>
    <dgm:pt modelId="{34EA2597-13E1-D34B-81C3-089015BA2433}" type="pres">
      <dgm:prSet presAssocID="{433C9A92-9F02-0746-96AA-26D42964A10C}" presName="Name0" presStyleCnt="0">
        <dgm:presLayoutVars>
          <dgm:chMax val="7"/>
          <dgm:chPref val="7"/>
          <dgm:dir/>
        </dgm:presLayoutVars>
      </dgm:prSet>
      <dgm:spPr/>
    </dgm:pt>
    <dgm:pt modelId="{968C4423-AB17-A54D-AE23-B0B898BDC966}" type="pres">
      <dgm:prSet presAssocID="{433C9A92-9F02-0746-96AA-26D42964A10C}" presName="Name1" presStyleCnt="0"/>
      <dgm:spPr/>
    </dgm:pt>
    <dgm:pt modelId="{7DAE96AE-5C75-2A43-A014-D01FEB64FEB3}" type="pres">
      <dgm:prSet presAssocID="{25548288-48B9-BA46-8FE3-9864DAA86DB7}" presName="picture_1" presStyleCnt="0"/>
      <dgm:spPr/>
    </dgm:pt>
    <dgm:pt modelId="{A3786CF0-D842-424D-BD9D-D696BEDB43DF}" type="pres">
      <dgm:prSet presAssocID="{25548288-48B9-BA46-8FE3-9864DAA86DB7}" presName="pictureRepeatNode" presStyleLbl="alignImgPlace1" presStyleIdx="0" presStyleCnt="5"/>
      <dgm:spPr/>
    </dgm:pt>
    <dgm:pt modelId="{DA86EC61-AA21-704E-BCBA-6A52C82C2C64}" type="pres">
      <dgm:prSet presAssocID="{49B3D530-B0FF-514B-8488-669C8F2A461D}" presName="text_1" presStyleLbl="node1" presStyleIdx="0" presStyleCnt="0">
        <dgm:presLayoutVars>
          <dgm:bulletEnabled val="1"/>
        </dgm:presLayoutVars>
      </dgm:prSet>
      <dgm:spPr/>
    </dgm:pt>
    <dgm:pt modelId="{4AD77DE3-B69A-4746-899E-256BCD5B486B}" type="pres">
      <dgm:prSet presAssocID="{418FAC41-BA4B-874A-B2E6-9A6E921F1A3B}" presName="picture_2" presStyleCnt="0"/>
      <dgm:spPr/>
    </dgm:pt>
    <dgm:pt modelId="{C65B87FC-C758-3845-A9E3-0AE3BD10778B}" type="pres">
      <dgm:prSet presAssocID="{418FAC41-BA4B-874A-B2E6-9A6E921F1A3B}" presName="pictureRepeatNode" presStyleLbl="alignImgPlace1" presStyleIdx="1" presStyleCnt="5"/>
      <dgm:spPr/>
    </dgm:pt>
    <dgm:pt modelId="{D41CF4DC-EF55-C54A-A354-97EEC4B0C352}" type="pres">
      <dgm:prSet presAssocID="{7489B867-7816-2E4C-8ADB-A0D2B39BDCDB}" presName="line_2" presStyleLbl="parChTrans1D1" presStyleIdx="0" presStyleCnt="4"/>
      <dgm:spPr/>
    </dgm:pt>
    <dgm:pt modelId="{43F7AA13-05DE-C042-A2E2-25C9B0883393}" type="pres">
      <dgm:prSet presAssocID="{7489B867-7816-2E4C-8ADB-A0D2B39BDCDB}" presName="textparent_2" presStyleLbl="node1" presStyleIdx="0" presStyleCnt="0"/>
      <dgm:spPr/>
    </dgm:pt>
    <dgm:pt modelId="{9B86F185-0146-7F46-B20A-C4D47466C9F7}" type="pres">
      <dgm:prSet presAssocID="{7489B867-7816-2E4C-8ADB-A0D2B39BDCDB}" presName="text_2" presStyleLbl="revTx" presStyleIdx="0" presStyleCnt="4">
        <dgm:presLayoutVars>
          <dgm:bulletEnabled val="1"/>
        </dgm:presLayoutVars>
      </dgm:prSet>
      <dgm:spPr/>
    </dgm:pt>
    <dgm:pt modelId="{AE99662A-827C-EC47-B71F-5DFDCFE59A6B}" type="pres">
      <dgm:prSet presAssocID="{5D102202-A258-CA44-B170-A3F201E0C4B3}" presName="picture_3" presStyleCnt="0"/>
      <dgm:spPr/>
    </dgm:pt>
    <dgm:pt modelId="{C88851DD-5508-9B42-A3CB-2DAD19D4156E}" type="pres">
      <dgm:prSet presAssocID="{5D102202-A258-CA44-B170-A3F201E0C4B3}" presName="pictureRepeatNode" presStyleLbl="alignImgPlace1" presStyleIdx="2" presStyleCnt="5"/>
      <dgm:spPr/>
    </dgm:pt>
    <dgm:pt modelId="{98AAFFB6-BA87-C744-94DC-EFDEDFA47396}" type="pres">
      <dgm:prSet presAssocID="{9A3F2504-E767-7A4F-A118-022A03A85163}" presName="line_3" presStyleLbl="parChTrans1D1" presStyleIdx="1" presStyleCnt="4"/>
      <dgm:spPr/>
    </dgm:pt>
    <dgm:pt modelId="{37D190FC-9B31-814A-B5C8-72981E2B3DFB}" type="pres">
      <dgm:prSet presAssocID="{9A3F2504-E767-7A4F-A118-022A03A85163}" presName="textparent_3" presStyleLbl="node1" presStyleIdx="0" presStyleCnt="0"/>
      <dgm:spPr/>
    </dgm:pt>
    <dgm:pt modelId="{79664334-E143-3643-9562-1BEE6736149C}" type="pres">
      <dgm:prSet presAssocID="{9A3F2504-E767-7A4F-A118-022A03A85163}" presName="text_3" presStyleLbl="revTx" presStyleIdx="1" presStyleCnt="4">
        <dgm:presLayoutVars>
          <dgm:bulletEnabled val="1"/>
        </dgm:presLayoutVars>
      </dgm:prSet>
      <dgm:spPr/>
    </dgm:pt>
    <dgm:pt modelId="{76401383-EEA1-A547-A8A4-055C0C2E30A8}" type="pres">
      <dgm:prSet presAssocID="{4219CFA0-8E33-DC49-B28B-A693791E6161}" presName="picture_4" presStyleCnt="0"/>
      <dgm:spPr/>
    </dgm:pt>
    <dgm:pt modelId="{4D16A95A-9D10-B444-822B-7196A512D7B2}" type="pres">
      <dgm:prSet presAssocID="{4219CFA0-8E33-DC49-B28B-A693791E6161}" presName="pictureRepeatNode" presStyleLbl="alignImgPlace1" presStyleIdx="3" presStyleCnt="5"/>
      <dgm:spPr/>
    </dgm:pt>
    <dgm:pt modelId="{4FDB8B78-AEEF-0F4B-96CD-37A4D8ACF4C1}" type="pres">
      <dgm:prSet presAssocID="{EE55249B-B573-E242-9D56-D59977B0E501}" presName="line_4" presStyleLbl="parChTrans1D1" presStyleIdx="2" presStyleCnt="4"/>
      <dgm:spPr/>
    </dgm:pt>
    <dgm:pt modelId="{05E26888-FD2F-764B-9FC0-D379D0633E32}" type="pres">
      <dgm:prSet presAssocID="{EE55249B-B573-E242-9D56-D59977B0E501}" presName="textparent_4" presStyleLbl="node1" presStyleIdx="0" presStyleCnt="0"/>
      <dgm:spPr/>
    </dgm:pt>
    <dgm:pt modelId="{37202F52-2336-7147-AD4F-1A0478A9D39C}" type="pres">
      <dgm:prSet presAssocID="{EE55249B-B573-E242-9D56-D59977B0E501}" presName="text_4" presStyleLbl="revTx" presStyleIdx="2" presStyleCnt="4">
        <dgm:presLayoutVars>
          <dgm:bulletEnabled val="1"/>
        </dgm:presLayoutVars>
      </dgm:prSet>
      <dgm:spPr/>
    </dgm:pt>
    <dgm:pt modelId="{2D8BF476-0BCA-3D4E-8155-F6337C7F70D5}" type="pres">
      <dgm:prSet presAssocID="{C972912F-5414-F243-B9AE-7A03523E1245}" presName="picture_5" presStyleCnt="0"/>
      <dgm:spPr/>
    </dgm:pt>
    <dgm:pt modelId="{BEF5735B-DB82-D34E-9380-7C7FD7EB99EB}" type="pres">
      <dgm:prSet presAssocID="{C972912F-5414-F243-B9AE-7A03523E1245}" presName="pictureRepeatNode" presStyleLbl="alignImgPlace1" presStyleIdx="4" presStyleCnt="5"/>
      <dgm:spPr/>
    </dgm:pt>
    <dgm:pt modelId="{704DF3DB-B127-2149-A30D-C91A8AD300F8}" type="pres">
      <dgm:prSet presAssocID="{9577B977-99BD-2242-A59C-B4030D31B526}" presName="line_5" presStyleLbl="parChTrans1D1" presStyleIdx="3" presStyleCnt="4"/>
      <dgm:spPr/>
    </dgm:pt>
    <dgm:pt modelId="{262D4A55-73DA-3D4A-AF9E-4C395EA106B2}" type="pres">
      <dgm:prSet presAssocID="{9577B977-99BD-2242-A59C-B4030D31B526}" presName="textparent_5" presStyleLbl="node1" presStyleIdx="0" presStyleCnt="0"/>
      <dgm:spPr/>
    </dgm:pt>
    <dgm:pt modelId="{D876AACB-9BB6-3C44-B13B-51AD0605C799}" type="pres">
      <dgm:prSet presAssocID="{9577B977-99BD-2242-A59C-B4030D31B526}" presName="text_5" presStyleLbl="revTx" presStyleIdx="3" presStyleCnt="4">
        <dgm:presLayoutVars>
          <dgm:bulletEnabled val="1"/>
        </dgm:presLayoutVars>
      </dgm:prSet>
      <dgm:spPr/>
    </dgm:pt>
  </dgm:ptLst>
  <dgm:cxnLst>
    <dgm:cxn modelId="{F92F8820-9CF6-4D42-B0F5-74D96AC475F6}" srcId="{433C9A92-9F02-0746-96AA-26D42964A10C}" destId="{49B3D530-B0FF-514B-8488-669C8F2A461D}" srcOrd="0" destOrd="0" parTransId="{2E375810-1A9B-4541-9E1A-243C0BAEA744}" sibTransId="{25548288-48B9-BA46-8FE3-9864DAA86DB7}"/>
    <dgm:cxn modelId="{AFCABF24-72B9-B54E-BF3B-B8A07B39B8A0}" srcId="{433C9A92-9F02-0746-96AA-26D42964A10C}" destId="{EE55249B-B573-E242-9D56-D59977B0E501}" srcOrd="3" destOrd="0" parTransId="{ECD2EB51-11E0-B343-B96F-7DC18961BE87}" sibTransId="{4219CFA0-8E33-DC49-B28B-A693791E6161}"/>
    <dgm:cxn modelId="{573F8B49-64DE-E848-868E-482C2B77DEEB}" type="presOf" srcId="{9577B977-99BD-2242-A59C-B4030D31B526}" destId="{D876AACB-9BB6-3C44-B13B-51AD0605C799}" srcOrd="0" destOrd="0" presId="urn:microsoft.com/office/officeart/2008/layout/CircularPictureCallout"/>
    <dgm:cxn modelId="{2F99CD4F-DE21-3546-94E1-A2CDBE9FBA8E}" srcId="{433C9A92-9F02-0746-96AA-26D42964A10C}" destId="{9577B977-99BD-2242-A59C-B4030D31B526}" srcOrd="4" destOrd="0" parTransId="{3064A290-E348-6748-9DAB-F221D08E4C36}" sibTransId="{C972912F-5414-F243-B9AE-7A03523E1245}"/>
    <dgm:cxn modelId="{DB7DF94F-E6D2-784D-B382-9098F87CE837}" type="presOf" srcId="{4219CFA0-8E33-DC49-B28B-A693791E6161}" destId="{4D16A95A-9D10-B444-822B-7196A512D7B2}" srcOrd="0" destOrd="0" presId="urn:microsoft.com/office/officeart/2008/layout/CircularPictureCallout"/>
    <dgm:cxn modelId="{D2FEC175-BA80-F041-B902-3E877D1CBB96}" type="presOf" srcId="{49B3D530-B0FF-514B-8488-669C8F2A461D}" destId="{DA86EC61-AA21-704E-BCBA-6A52C82C2C64}" srcOrd="0" destOrd="0" presId="urn:microsoft.com/office/officeart/2008/layout/CircularPictureCallout"/>
    <dgm:cxn modelId="{A4B38481-3248-FA48-A316-C3966F3D1C43}" srcId="{433C9A92-9F02-0746-96AA-26D42964A10C}" destId="{7489B867-7816-2E4C-8ADB-A0D2B39BDCDB}" srcOrd="1" destOrd="0" parTransId="{363082E9-4471-2843-B3D1-D6F06993A24E}" sibTransId="{418FAC41-BA4B-874A-B2E6-9A6E921F1A3B}"/>
    <dgm:cxn modelId="{85C15E84-53CD-6C4E-AEA7-9FCA63A923BD}" type="presOf" srcId="{EE55249B-B573-E242-9D56-D59977B0E501}" destId="{37202F52-2336-7147-AD4F-1A0478A9D39C}" srcOrd="0" destOrd="0" presId="urn:microsoft.com/office/officeart/2008/layout/CircularPictureCallout"/>
    <dgm:cxn modelId="{40DBC68A-7751-834E-B105-AB5F4FBA7599}" type="presOf" srcId="{9A3F2504-E767-7A4F-A118-022A03A85163}" destId="{79664334-E143-3643-9562-1BEE6736149C}" srcOrd="0" destOrd="0" presId="urn:microsoft.com/office/officeart/2008/layout/CircularPictureCallout"/>
    <dgm:cxn modelId="{7D80DEA4-B24B-D14B-BFDC-2A75B02C98A9}" type="presOf" srcId="{25548288-48B9-BA46-8FE3-9864DAA86DB7}" destId="{A3786CF0-D842-424D-BD9D-D696BEDB43DF}" srcOrd="0" destOrd="0" presId="urn:microsoft.com/office/officeart/2008/layout/CircularPictureCallout"/>
    <dgm:cxn modelId="{4DEAA9A6-3F6D-1243-B3F6-5E4F8F059AE9}" type="presOf" srcId="{433C9A92-9F02-0746-96AA-26D42964A10C}" destId="{34EA2597-13E1-D34B-81C3-089015BA2433}" srcOrd="0" destOrd="0" presId="urn:microsoft.com/office/officeart/2008/layout/CircularPictureCallout"/>
    <dgm:cxn modelId="{920C7DA7-0206-C849-AF20-9B4A2439DC67}" type="presOf" srcId="{7489B867-7816-2E4C-8ADB-A0D2B39BDCDB}" destId="{9B86F185-0146-7F46-B20A-C4D47466C9F7}" srcOrd="0" destOrd="0" presId="urn:microsoft.com/office/officeart/2008/layout/CircularPictureCallout"/>
    <dgm:cxn modelId="{287233C0-AA3F-8E49-8F18-5029EB64BDAD}" type="presOf" srcId="{5D102202-A258-CA44-B170-A3F201E0C4B3}" destId="{C88851DD-5508-9B42-A3CB-2DAD19D4156E}" srcOrd="0" destOrd="0" presId="urn:microsoft.com/office/officeart/2008/layout/CircularPictureCallout"/>
    <dgm:cxn modelId="{2865E1C1-6DC5-2E4A-8236-A9FC444F04DF}" type="presOf" srcId="{418FAC41-BA4B-874A-B2E6-9A6E921F1A3B}" destId="{C65B87FC-C758-3845-A9E3-0AE3BD10778B}" srcOrd="0" destOrd="0" presId="urn:microsoft.com/office/officeart/2008/layout/CircularPictureCallout"/>
    <dgm:cxn modelId="{ADD375E5-D11E-2B4B-AFC7-5E2D7A0B71CB}" type="presOf" srcId="{C972912F-5414-F243-B9AE-7A03523E1245}" destId="{BEF5735B-DB82-D34E-9380-7C7FD7EB99EB}" srcOrd="0" destOrd="0" presId="urn:microsoft.com/office/officeart/2008/layout/CircularPictureCallout"/>
    <dgm:cxn modelId="{A2A75EF5-6AA0-B840-BE91-1CD4A1B096B7}" srcId="{433C9A92-9F02-0746-96AA-26D42964A10C}" destId="{9A3F2504-E767-7A4F-A118-022A03A85163}" srcOrd="2" destOrd="0" parTransId="{77F8710E-65C5-2748-A6FE-E6F3A79C387D}" sibTransId="{5D102202-A258-CA44-B170-A3F201E0C4B3}"/>
    <dgm:cxn modelId="{EB39452C-B59C-4C4E-A54C-C2C20D178BF4}" type="presParOf" srcId="{34EA2597-13E1-D34B-81C3-089015BA2433}" destId="{968C4423-AB17-A54D-AE23-B0B898BDC966}" srcOrd="0" destOrd="0" presId="urn:microsoft.com/office/officeart/2008/layout/CircularPictureCallout"/>
    <dgm:cxn modelId="{1F3865E2-7755-3B42-B296-BAEB6402BFA4}" type="presParOf" srcId="{968C4423-AB17-A54D-AE23-B0B898BDC966}" destId="{7DAE96AE-5C75-2A43-A014-D01FEB64FEB3}" srcOrd="0" destOrd="0" presId="urn:microsoft.com/office/officeart/2008/layout/CircularPictureCallout"/>
    <dgm:cxn modelId="{887D9A30-EDB3-104A-9F1D-665FE3743AC8}" type="presParOf" srcId="{7DAE96AE-5C75-2A43-A014-D01FEB64FEB3}" destId="{A3786CF0-D842-424D-BD9D-D696BEDB43DF}" srcOrd="0" destOrd="0" presId="urn:microsoft.com/office/officeart/2008/layout/CircularPictureCallout"/>
    <dgm:cxn modelId="{89BB2538-3BCE-3246-8EC3-628EA16A8142}" type="presParOf" srcId="{968C4423-AB17-A54D-AE23-B0B898BDC966}" destId="{DA86EC61-AA21-704E-BCBA-6A52C82C2C64}" srcOrd="1" destOrd="0" presId="urn:microsoft.com/office/officeart/2008/layout/CircularPictureCallout"/>
    <dgm:cxn modelId="{795E738C-B584-DE45-9BA3-EFED36F1D391}" type="presParOf" srcId="{968C4423-AB17-A54D-AE23-B0B898BDC966}" destId="{4AD77DE3-B69A-4746-899E-256BCD5B486B}" srcOrd="2" destOrd="0" presId="urn:microsoft.com/office/officeart/2008/layout/CircularPictureCallout"/>
    <dgm:cxn modelId="{7EAE2F08-2E87-3D46-8319-F871F2050C8C}" type="presParOf" srcId="{4AD77DE3-B69A-4746-899E-256BCD5B486B}" destId="{C65B87FC-C758-3845-A9E3-0AE3BD10778B}" srcOrd="0" destOrd="0" presId="urn:microsoft.com/office/officeart/2008/layout/CircularPictureCallout"/>
    <dgm:cxn modelId="{606F15EE-1890-044C-8896-C142BC1D20C9}" type="presParOf" srcId="{968C4423-AB17-A54D-AE23-B0B898BDC966}" destId="{D41CF4DC-EF55-C54A-A354-97EEC4B0C352}" srcOrd="3" destOrd="0" presId="urn:microsoft.com/office/officeart/2008/layout/CircularPictureCallout"/>
    <dgm:cxn modelId="{B3CB0405-694D-3B47-8A33-DE8CA7B3ADB4}" type="presParOf" srcId="{968C4423-AB17-A54D-AE23-B0B898BDC966}" destId="{43F7AA13-05DE-C042-A2E2-25C9B0883393}" srcOrd="4" destOrd="0" presId="urn:microsoft.com/office/officeart/2008/layout/CircularPictureCallout"/>
    <dgm:cxn modelId="{46941727-2A42-3044-8CF0-8A5F9BF86723}" type="presParOf" srcId="{43F7AA13-05DE-C042-A2E2-25C9B0883393}" destId="{9B86F185-0146-7F46-B20A-C4D47466C9F7}" srcOrd="0" destOrd="0" presId="urn:microsoft.com/office/officeart/2008/layout/CircularPictureCallout"/>
    <dgm:cxn modelId="{036C839A-B497-8F4C-B818-33811462E6E8}" type="presParOf" srcId="{968C4423-AB17-A54D-AE23-B0B898BDC966}" destId="{AE99662A-827C-EC47-B71F-5DFDCFE59A6B}" srcOrd="5" destOrd="0" presId="urn:microsoft.com/office/officeart/2008/layout/CircularPictureCallout"/>
    <dgm:cxn modelId="{620740A1-78DE-D24F-8F68-E64D5DC66C4E}" type="presParOf" srcId="{AE99662A-827C-EC47-B71F-5DFDCFE59A6B}" destId="{C88851DD-5508-9B42-A3CB-2DAD19D4156E}" srcOrd="0" destOrd="0" presId="urn:microsoft.com/office/officeart/2008/layout/CircularPictureCallout"/>
    <dgm:cxn modelId="{B4DF7A5B-C675-4244-86B7-FE873375339B}" type="presParOf" srcId="{968C4423-AB17-A54D-AE23-B0B898BDC966}" destId="{98AAFFB6-BA87-C744-94DC-EFDEDFA47396}" srcOrd="6" destOrd="0" presId="urn:microsoft.com/office/officeart/2008/layout/CircularPictureCallout"/>
    <dgm:cxn modelId="{1075A41F-E43E-A749-A731-F33817AC7D3C}" type="presParOf" srcId="{968C4423-AB17-A54D-AE23-B0B898BDC966}" destId="{37D190FC-9B31-814A-B5C8-72981E2B3DFB}" srcOrd="7" destOrd="0" presId="urn:microsoft.com/office/officeart/2008/layout/CircularPictureCallout"/>
    <dgm:cxn modelId="{E9F7C989-8BBD-F345-B38D-C36467F01750}" type="presParOf" srcId="{37D190FC-9B31-814A-B5C8-72981E2B3DFB}" destId="{79664334-E143-3643-9562-1BEE6736149C}" srcOrd="0" destOrd="0" presId="urn:microsoft.com/office/officeart/2008/layout/CircularPictureCallout"/>
    <dgm:cxn modelId="{5AEC491A-A68B-DF4E-A076-448663A72F8B}" type="presParOf" srcId="{968C4423-AB17-A54D-AE23-B0B898BDC966}" destId="{76401383-EEA1-A547-A8A4-055C0C2E30A8}" srcOrd="8" destOrd="0" presId="urn:microsoft.com/office/officeart/2008/layout/CircularPictureCallout"/>
    <dgm:cxn modelId="{67F77784-EFD1-494D-A01B-77067C07B56B}" type="presParOf" srcId="{76401383-EEA1-A547-A8A4-055C0C2E30A8}" destId="{4D16A95A-9D10-B444-822B-7196A512D7B2}" srcOrd="0" destOrd="0" presId="urn:microsoft.com/office/officeart/2008/layout/CircularPictureCallout"/>
    <dgm:cxn modelId="{46364044-A6FC-9C4D-A56C-DA5CF9F43C78}" type="presParOf" srcId="{968C4423-AB17-A54D-AE23-B0B898BDC966}" destId="{4FDB8B78-AEEF-0F4B-96CD-37A4D8ACF4C1}" srcOrd="9" destOrd="0" presId="urn:microsoft.com/office/officeart/2008/layout/CircularPictureCallout"/>
    <dgm:cxn modelId="{4B87AB0A-C5B2-6747-A15E-CBD9D830C776}" type="presParOf" srcId="{968C4423-AB17-A54D-AE23-B0B898BDC966}" destId="{05E26888-FD2F-764B-9FC0-D379D0633E32}" srcOrd="10" destOrd="0" presId="urn:microsoft.com/office/officeart/2008/layout/CircularPictureCallout"/>
    <dgm:cxn modelId="{0359DDD9-557E-E040-8CA2-91E3234EE8A2}" type="presParOf" srcId="{05E26888-FD2F-764B-9FC0-D379D0633E32}" destId="{37202F52-2336-7147-AD4F-1A0478A9D39C}" srcOrd="0" destOrd="0" presId="urn:microsoft.com/office/officeart/2008/layout/CircularPictureCallout"/>
    <dgm:cxn modelId="{2FCC16B6-46E8-FE4D-99E1-DD45C5AC52FE}" type="presParOf" srcId="{968C4423-AB17-A54D-AE23-B0B898BDC966}" destId="{2D8BF476-0BCA-3D4E-8155-F6337C7F70D5}" srcOrd="11" destOrd="0" presId="urn:microsoft.com/office/officeart/2008/layout/CircularPictureCallout"/>
    <dgm:cxn modelId="{2FAA3F75-3654-C74A-BF57-FA4B786F1D86}" type="presParOf" srcId="{2D8BF476-0BCA-3D4E-8155-F6337C7F70D5}" destId="{BEF5735B-DB82-D34E-9380-7C7FD7EB99EB}" srcOrd="0" destOrd="0" presId="urn:microsoft.com/office/officeart/2008/layout/CircularPictureCallout"/>
    <dgm:cxn modelId="{0A31A52E-CE9C-9941-89AC-9758D4C6490A}" type="presParOf" srcId="{968C4423-AB17-A54D-AE23-B0B898BDC966}" destId="{704DF3DB-B127-2149-A30D-C91A8AD300F8}" srcOrd="12" destOrd="0" presId="urn:microsoft.com/office/officeart/2008/layout/CircularPictureCallout"/>
    <dgm:cxn modelId="{AB7CAB34-9023-8D42-86A0-ADA711B1169F}" type="presParOf" srcId="{968C4423-AB17-A54D-AE23-B0B898BDC966}" destId="{262D4A55-73DA-3D4A-AF9E-4C395EA106B2}" srcOrd="13" destOrd="0" presId="urn:microsoft.com/office/officeart/2008/layout/CircularPictureCallout"/>
    <dgm:cxn modelId="{AA1AFA0F-6AB4-2A4D-A1E7-177801954D38}" type="presParOf" srcId="{262D4A55-73DA-3D4A-AF9E-4C395EA106B2}" destId="{D876AACB-9BB6-3C44-B13B-51AD0605C799}" srcOrd="0" destOrd="0" presId="urn:microsoft.com/office/officeart/2008/layout/CircularPictureCallou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EEAD34C-A0C9-484A-BABC-9780D2807CD0}" type="doc">
      <dgm:prSet loTypeId="urn:microsoft.com/office/officeart/2008/layout/VerticalCurvedList" loCatId="" qsTypeId="urn:microsoft.com/office/officeart/2005/8/quickstyle/simple1" qsCatId="simple" csTypeId="urn:microsoft.com/office/officeart/2005/8/colors/accent1_2" csCatId="accent1" phldr="1"/>
      <dgm:spPr/>
      <dgm:t>
        <a:bodyPr/>
        <a:lstStyle/>
        <a:p>
          <a:endParaRPr lang="en-US"/>
        </a:p>
      </dgm:t>
    </dgm:pt>
    <dgm:pt modelId="{45F34F92-2BA8-0146-934E-E7B851C177D3}">
      <dgm:prSet phldrT="[Text]"/>
      <dgm:spPr/>
      <dgm:t>
        <a:bodyPr/>
        <a:lstStyle/>
        <a:p>
          <a:r>
            <a:rPr lang="en-US" dirty="0"/>
            <a:t>Higher rates of Personal and school related maladjustment</a:t>
          </a:r>
        </a:p>
      </dgm:t>
    </dgm:pt>
    <dgm:pt modelId="{14A439A1-A2CE-734D-B8B2-DD41C5637E75}" type="parTrans" cxnId="{8AC7C4BC-9AEF-0745-BC13-14488FF4AD88}">
      <dgm:prSet/>
      <dgm:spPr/>
      <dgm:t>
        <a:bodyPr/>
        <a:lstStyle/>
        <a:p>
          <a:endParaRPr lang="en-US"/>
        </a:p>
      </dgm:t>
    </dgm:pt>
    <dgm:pt modelId="{5124180D-925C-ED42-8E1E-D776785EFA9B}" type="sibTrans" cxnId="{8AC7C4BC-9AEF-0745-BC13-14488FF4AD88}">
      <dgm:prSet/>
      <dgm:spPr/>
      <dgm:t>
        <a:bodyPr/>
        <a:lstStyle/>
        <a:p>
          <a:endParaRPr lang="en-US"/>
        </a:p>
      </dgm:t>
    </dgm:pt>
    <dgm:pt modelId="{0B95270C-3CF2-B742-8B79-03C00F39049D}">
      <dgm:prSet phldrT="[Text]"/>
      <dgm:spPr/>
      <dgm:t>
        <a:bodyPr/>
        <a:lstStyle/>
        <a:p>
          <a:r>
            <a:rPr lang="en-US" dirty="0"/>
            <a:t>Higher rates of PTSD and trauma symptomology</a:t>
          </a:r>
        </a:p>
      </dgm:t>
    </dgm:pt>
    <dgm:pt modelId="{3E7AFD55-C807-4C40-83DE-9723C313612E}" type="parTrans" cxnId="{924181EE-0B4D-CE43-9F2F-69F8C240BD93}">
      <dgm:prSet/>
      <dgm:spPr/>
      <dgm:t>
        <a:bodyPr/>
        <a:lstStyle/>
        <a:p>
          <a:endParaRPr lang="en-US"/>
        </a:p>
      </dgm:t>
    </dgm:pt>
    <dgm:pt modelId="{BEB87555-2C51-1B4F-A4FD-44C5DBAA5A5C}" type="sibTrans" cxnId="{924181EE-0B4D-CE43-9F2F-69F8C240BD93}">
      <dgm:prSet/>
      <dgm:spPr/>
      <dgm:t>
        <a:bodyPr/>
        <a:lstStyle/>
        <a:p>
          <a:endParaRPr lang="en-US"/>
        </a:p>
      </dgm:t>
    </dgm:pt>
    <dgm:pt modelId="{3BD02762-CF62-C14F-BE92-6988B05389DA}">
      <dgm:prSet phldrT="[Text]"/>
      <dgm:spPr/>
      <dgm:t>
        <a:bodyPr/>
        <a:lstStyle/>
        <a:p>
          <a:r>
            <a:rPr lang="en-US" dirty="0"/>
            <a:t>Lower adaptive and social skills</a:t>
          </a:r>
        </a:p>
      </dgm:t>
    </dgm:pt>
    <dgm:pt modelId="{F2396C97-2DEE-4B4C-9AAD-838967CCBD9B}" type="parTrans" cxnId="{42D78FB8-BA21-0D43-9955-816910765A89}">
      <dgm:prSet/>
      <dgm:spPr/>
      <dgm:t>
        <a:bodyPr/>
        <a:lstStyle/>
        <a:p>
          <a:endParaRPr lang="en-US"/>
        </a:p>
      </dgm:t>
    </dgm:pt>
    <dgm:pt modelId="{36CBA8A0-7A7C-3246-A263-2003DB94EDD4}" type="sibTrans" cxnId="{42D78FB8-BA21-0D43-9955-816910765A89}">
      <dgm:prSet/>
      <dgm:spPr/>
      <dgm:t>
        <a:bodyPr/>
        <a:lstStyle/>
        <a:p>
          <a:endParaRPr lang="en-US"/>
        </a:p>
      </dgm:t>
    </dgm:pt>
    <dgm:pt modelId="{CDCA956A-8EA3-8A4F-A140-02F33F98605C}" type="pres">
      <dgm:prSet presAssocID="{DEEAD34C-A0C9-484A-BABC-9780D2807CD0}" presName="Name0" presStyleCnt="0">
        <dgm:presLayoutVars>
          <dgm:chMax val="7"/>
          <dgm:chPref val="7"/>
          <dgm:dir/>
        </dgm:presLayoutVars>
      </dgm:prSet>
      <dgm:spPr/>
    </dgm:pt>
    <dgm:pt modelId="{A54BEE04-A1DA-464C-98D1-0277AEB8457F}" type="pres">
      <dgm:prSet presAssocID="{DEEAD34C-A0C9-484A-BABC-9780D2807CD0}" presName="Name1" presStyleCnt="0"/>
      <dgm:spPr/>
    </dgm:pt>
    <dgm:pt modelId="{23A5C248-C42E-584B-AE92-8D8B342BEDDF}" type="pres">
      <dgm:prSet presAssocID="{DEEAD34C-A0C9-484A-BABC-9780D2807CD0}" presName="cycle" presStyleCnt="0"/>
      <dgm:spPr/>
    </dgm:pt>
    <dgm:pt modelId="{B1358FCA-801C-894E-8144-B0772EF0DF87}" type="pres">
      <dgm:prSet presAssocID="{DEEAD34C-A0C9-484A-BABC-9780D2807CD0}" presName="srcNode" presStyleLbl="node1" presStyleIdx="0" presStyleCnt="3"/>
      <dgm:spPr/>
    </dgm:pt>
    <dgm:pt modelId="{59C7060B-0C90-5A4E-BB9A-CE6D04FA7FCD}" type="pres">
      <dgm:prSet presAssocID="{DEEAD34C-A0C9-484A-BABC-9780D2807CD0}" presName="conn" presStyleLbl="parChTrans1D2" presStyleIdx="0" presStyleCnt="1"/>
      <dgm:spPr/>
    </dgm:pt>
    <dgm:pt modelId="{9AC36443-5496-5843-B715-870C4262FA45}" type="pres">
      <dgm:prSet presAssocID="{DEEAD34C-A0C9-484A-BABC-9780D2807CD0}" presName="extraNode" presStyleLbl="node1" presStyleIdx="0" presStyleCnt="3"/>
      <dgm:spPr/>
    </dgm:pt>
    <dgm:pt modelId="{84BD99B1-EEDF-9E4C-AE9F-1E7225D01DCF}" type="pres">
      <dgm:prSet presAssocID="{DEEAD34C-A0C9-484A-BABC-9780D2807CD0}" presName="dstNode" presStyleLbl="node1" presStyleIdx="0" presStyleCnt="3"/>
      <dgm:spPr/>
    </dgm:pt>
    <dgm:pt modelId="{1316A71F-45C1-E24F-A720-AD02549970C0}" type="pres">
      <dgm:prSet presAssocID="{45F34F92-2BA8-0146-934E-E7B851C177D3}" presName="text_1" presStyleLbl="node1" presStyleIdx="0" presStyleCnt="3">
        <dgm:presLayoutVars>
          <dgm:bulletEnabled val="1"/>
        </dgm:presLayoutVars>
      </dgm:prSet>
      <dgm:spPr/>
    </dgm:pt>
    <dgm:pt modelId="{33B4CB7C-DCF2-3F42-B55A-9668888880FC}" type="pres">
      <dgm:prSet presAssocID="{45F34F92-2BA8-0146-934E-E7B851C177D3}" presName="accent_1" presStyleCnt="0"/>
      <dgm:spPr/>
    </dgm:pt>
    <dgm:pt modelId="{9018E6E6-E01F-E548-830C-59F1D5194263}" type="pres">
      <dgm:prSet presAssocID="{45F34F92-2BA8-0146-934E-E7B851C177D3}" presName="accentRepeatNode" presStyleLbl="solidFgAcc1" presStyleIdx="0" presStyleCnt="3"/>
      <dgm:spPr/>
    </dgm:pt>
    <dgm:pt modelId="{A0F49ED9-4D95-924D-99B5-D4843C486B27}" type="pres">
      <dgm:prSet presAssocID="{0B95270C-3CF2-B742-8B79-03C00F39049D}" presName="text_2" presStyleLbl="node1" presStyleIdx="1" presStyleCnt="3">
        <dgm:presLayoutVars>
          <dgm:bulletEnabled val="1"/>
        </dgm:presLayoutVars>
      </dgm:prSet>
      <dgm:spPr/>
    </dgm:pt>
    <dgm:pt modelId="{25E19974-6975-5A4D-AA59-C6F7C5719118}" type="pres">
      <dgm:prSet presAssocID="{0B95270C-3CF2-B742-8B79-03C00F39049D}" presName="accent_2" presStyleCnt="0"/>
      <dgm:spPr/>
    </dgm:pt>
    <dgm:pt modelId="{EE14A868-D50B-A940-B61C-40E9F4D3B56E}" type="pres">
      <dgm:prSet presAssocID="{0B95270C-3CF2-B742-8B79-03C00F39049D}" presName="accentRepeatNode" presStyleLbl="solidFgAcc1" presStyleIdx="1" presStyleCnt="3"/>
      <dgm:spPr/>
    </dgm:pt>
    <dgm:pt modelId="{64CDB3CB-0BCF-CC47-A575-680F2503CA58}" type="pres">
      <dgm:prSet presAssocID="{3BD02762-CF62-C14F-BE92-6988B05389DA}" presName="text_3" presStyleLbl="node1" presStyleIdx="2" presStyleCnt="3">
        <dgm:presLayoutVars>
          <dgm:bulletEnabled val="1"/>
        </dgm:presLayoutVars>
      </dgm:prSet>
      <dgm:spPr/>
    </dgm:pt>
    <dgm:pt modelId="{334ED91C-CB45-A142-8B16-94B3F167FC06}" type="pres">
      <dgm:prSet presAssocID="{3BD02762-CF62-C14F-BE92-6988B05389DA}" presName="accent_3" presStyleCnt="0"/>
      <dgm:spPr/>
    </dgm:pt>
    <dgm:pt modelId="{3B2E0E39-82B5-2649-8C4F-1DDE264A1E58}" type="pres">
      <dgm:prSet presAssocID="{3BD02762-CF62-C14F-BE92-6988B05389DA}" presName="accentRepeatNode" presStyleLbl="solidFgAcc1" presStyleIdx="2" presStyleCnt="3"/>
      <dgm:spPr/>
    </dgm:pt>
  </dgm:ptLst>
  <dgm:cxnLst>
    <dgm:cxn modelId="{A7D0A42F-0CF6-D548-83EB-63813ABF1466}" type="presOf" srcId="{0B95270C-3CF2-B742-8B79-03C00F39049D}" destId="{A0F49ED9-4D95-924D-99B5-D4843C486B27}" srcOrd="0" destOrd="0" presId="urn:microsoft.com/office/officeart/2008/layout/VerticalCurvedList"/>
    <dgm:cxn modelId="{04B08647-19D7-3F4C-980B-91E013F17681}" type="presOf" srcId="{DEEAD34C-A0C9-484A-BABC-9780D2807CD0}" destId="{CDCA956A-8EA3-8A4F-A140-02F33F98605C}" srcOrd="0" destOrd="0" presId="urn:microsoft.com/office/officeart/2008/layout/VerticalCurvedList"/>
    <dgm:cxn modelId="{16F20283-C4CB-5146-87FC-75771432225A}" type="presOf" srcId="{3BD02762-CF62-C14F-BE92-6988B05389DA}" destId="{64CDB3CB-0BCF-CC47-A575-680F2503CA58}" srcOrd="0" destOrd="0" presId="urn:microsoft.com/office/officeart/2008/layout/VerticalCurvedList"/>
    <dgm:cxn modelId="{465809B1-9C89-3543-8053-7676A3E23481}" type="presOf" srcId="{45F34F92-2BA8-0146-934E-E7B851C177D3}" destId="{1316A71F-45C1-E24F-A720-AD02549970C0}" srcOrd="0" destOrd="0" presId="urn:microsoft.com/office/officeart/2008/layout/VerticalCurvedList"/>
    <dgm:cxn modelId="{42D78FB8-BA21-0D43-9955-816910765A89}" srcId="{DEEAD34C-A0C9-484A-BABC-9780D2807CD0}" destId="{3BD02762-CF62-C14F-BE92-6988B05389DA}" srcOrd="2" destOrd="0" parTransId="{F2396C97-2DEE-4B4C-9AAD-838967CCBD9B}" sibTransId="{36CBA8A0-7A7C-3246-A263-2003DB94EDD4}"/>
    <dgm:cxn modelId="{8AC7C4BC-9AEF-0745-BC13-14488FF4AD88}" srcId="{DEEAD34C-A0C9-484A-BABC-9780D2807CD0}" destId="{45F34F92-2BA8-0146-934E-E7B851C177D3}" srcOrd="0" destOrd="0" parTransId="{14A439A1-A2CE-734D-B8B2-DD41C5637E75}" sibTransId="{5124180D-925C-ED42-8E1E-D776785EFA9B}"/>
    <dgm:cxn modelId="{1F4343C1-7B84-1341-BC1F-8F446F5E6558}" type="presOf" srcId="{5124180D-925C-ED42-8E1E-D776785EFA9B}" destId="{59C7060B-0C90-5A4E-BB9A-CE6D04FA7FCD}" srcOrd="0" destOrd="0" presId="urn:microsoft.com/office/officeart/2008/layout/VerticalCurvedList"/>
    <dgm:cxn modelId="{924181EE-0B4D-CE43-9F2F-69F8C240BD93}" srcId="{DEEAD34C-A0C9-484A-BABC-9780D2807CD0}" destId="{0B95270C-3CF2-B742-8B79-03C00F39049D}" srcOrd="1" destOrd="0" parTransId="{3E7AFD55-C807-4C40-83DE-9723C313612E}" sibTransId="{BEB87555-2C51-1B4F-A4FD-44C5DBAA5A5C}"/>
    <dgm:cxn modelId="{69616390-8686-8342-ADC1-FFD8F03BC92E}" type="presParOf" srcId="{CDCA956A-8EA3-8A4F-A140-02F33F98605C}" destId="{A54BEE04-A1DA-464C-98D1-0277AEB8457F}" srcOrd="0" destOrd="0" presId="urn:microsoft.com/office/officeart/2008/layout/VerticalCurvedList"/>
    <dgm:cxn modelId="{43C3CFCE-3848-BB48-9ACD-6738C1C55900}" type="presParOf" srcId="{A54BEE04-A1DA-464C-98D1-0277AEB8457F}" destId="{23A5C248-C42E-584B-AE92-8D8B342BEDDF}" srcOrd="0" destOrd="0" presId="urn:microsoft.com/office/officeart/2008/layout/VerticalCurvedList"/>
    <dgm:cxn modelId="{ACF73AF2-7132-AD47-BEF4-316B10F218FB}" type="presParOf" srcId="{23A5C248-C42E-584B-AE92-8D8B342BEDDF}" destId="{B1358FCA-801C-894E-8144-B0772EF0DF87}" srcOrd="0" destOrd="0" presId="urn:microsoft.com/office/officeart/2008/layout/VerticalCurvedList"/>
    <dgm:cxn modelId="{CA4D8DE7-64CF-924E-8382-417CCB9D8559}" type="presParOf" srcId="{23A5C248-C42E-584B-AE92-8D8B342BEDDF}" destId="{59C7060B-0C90-5A4E-BB9A-CE6D04FA7FCD}" srcOrd="1" destOrd="0" presId="urn:microsoft.com/office/officeart/2008/layout/VerticalCurvedList"/>
    <dgm:cxn modelId="{A4C97996-ABAD-7B41-8C69-14D8B846C262}" type="presParOf" srcId="{23A5C248-C42E-584B-AE92-8D8B342BEDDF}" destId="{9AC36443-5496-5843-B715-870C4262FA45}" srcOrd="2" destOrd="0" presId="urn:microsoft.com/office/officeart/2008/layout/VerticalCurvedList"/>
    <dgm:cxn modelId="{94367EF2-7CC4-3347-B92A-A2795439E5C6}" type="presParOf" srcId="{23A5C248-C42E-584B-AE92-8D8B342BEDDF}" destId="{84BD99B1-EEDF-9E4C-AE9F-1E7225D01DCF}" srcOrd="3" destOrd="0" presId="urn:microsoft.com/office/officeart/2008/layout/VerticalCurvedList"/>
    <dgm:cxn modelId="{1E5AF6B9-08E5-FD4C-A1B6-F6FCF30753AD}" type="presParOf" srcId="{A54BEE04-A1DA-464C-98D1-0277AEB8457F}" destId="{1316A71F-45C1-E24F-A720-AD02549970C0}" srcOrd="1" destOrd="0" presId="urn:microsoft.com/office/officeart/2008/layout/VerticalCurvedList"/>
    <dgm:cxn modelId="{D7D20A5B-E57A-664D-9AFB-34785041830C}" type="presParOf" srcId="{A54BEE04-A1DA-464C-98D1-0277AEB8457F}" destId="{33B4CB7C-DCF2-3F42-B55A-9668888880FC}" srcOrd="2" destOrd="0" presId="urn:microsoft.com/office/officeart/2008/layout/VerticalCurvedList"/>
    <dgm:cxn modelId="{B05188E7-17F9-5841-B2CD-F33F86FC167F}" type="presParOf" srcId="{33B4CB7C-DCF2-3F42-B55A-9668888880FC}" destId="{9018E6E6-E01F-E548-830C-59F1D5194263}" srcOrd="0" destOrd="0" presId="urn:microsoft.com/office/officeart/2008/layout/VerticalCurvedList"/>
    <dgm:cxn modelId="{900BA256-1535-5446-8510-E67674EF2F1A}" type="presParOf" srcId="{A54BEE04-A1DA-464C-98D1-0277AEB8457F}" destId="{A0F49ED9-4D95-924D-99B5-D4843C486B27}" srcOrd="3" destOrd="0" presId="urn:microsoft.com/office/officeart/2008/layout/VerticalCurvedList"/>
    <dgm:cxn modelId="{F2E86E56-C633-5F44-8C25-1D23BA3EED45}" type="presParOf" srcId="{A54BEE04-A1DA-464C-98D1-0277AEB8457F}" destId="{25E19974-6975-5A4D-AA59-C6F7C5719118}" srcOrd="4" destOrd="0" presId="urn:microsoft.com/office/officeart/2008/layout/VerticalCurvedList"/>
    <dgm:cxn modelId="{3DE0D87F-B6B0-7F44-AB97-9AF7C385660F}" type="presParOf" srcId="{25E19974-6975-5A4D-AA59-C6F7C5719118}" destId="{EE14A868-D50B-A940-B61C-40E9F4D3B56E}" srcOrd="0" destOrd="0" presId="urn:microsoft.com/office/officeart/2008/layout/VerticalCurvedList"/>
    <dgm:cxn modelId="{4E18E892-879A-D346-A6A9-D080AEF87A2C}" type="presParOf" srcId="{A54BEE04-A1DA-464C-98D1-0277AEB8457F}" destId="{64CDB3CB-0BCF-CC47-A575-680F2503CA58}" srcOrd="5" destOrd="0" presId="urn:microsoft.com/office/officeart/2008/layout/VerticalCurvedList"/>
    <dgm:cxn modelId="{26C64CCD-0B5E-4A47-BB47-95085EBC94ED}" type="presParOf" srcId="{A54BEE04-A1DA-464C-98D1-0277AEB8457F}" destId="{334ED91C-CB45-A142-8B16-94B3F167FC06}" srcOrd="6" destOrd="0" presId="urn:microsoft.com/office/officeart/2008/layout/VerticalCurvedList"/>
    <dgm:cxn modelId="{CCEEF7AA-1A4E-2F4F-9D0D-B8C32B094ABA}" type="presParOf" srcId="{334ED91C-CB45-A142-8B16-94B3F167FC06}" destId="{3B2E0E39-82B5-2649-8C4F-1DDE264A1E58}"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68A4C7C-3743-EC4C-9F1B-D166F8A4505A}" type="doc">
      <dgm:prSet loTypeId="urn:microsoft.com/office/officeart/2008/layout/HexagonCluster" loCatId="" qsTypeId="urn:microsoft.com/office/officeart/2005/8/quickstyle/simple1" qsCatId="simple" csTypeId="urn:microsoft.com/office/officeart/2005/8/colors/accent1_2" csCatId="accent1" phldr="1"/>
      <dgm:spPr/>
      <dgm:t>
        <a:bodyPr/>
        <a:lstStyle/>
        <a:p>
          <a:endParaRPr lang="en-US"/>
        </a:p>
      </dgm:t>
    </dgm:pt>
    <dgm:pt modelId="{64526B15-6243-B141-B288-62F7F9E5B5CF}">
      <dgm:prSet phldrT="[Text]"/>
      <dgm:spPr/>
      <dgm:t>
        <a:bodyPr/>
        <a:lstStyle/>
        <a:p>
          <a:r>
            <a:rPr lang="en-US" dirty="0"/>
            <a:t>More research needed</a:t>
          </a:r>
        </a:p>
      </dgm:t>
    </dgm:pt>
    <dgm:pt modelId="{5690B03D-63A0-9E48-87BD-52F0D6C0F16E}" type="parTrans" cxnId="{25AD9C2D-3618-884D-AB07-E09C7C9E67F2}">
      <dgm:prSet/>
      <dgm:spPr/>
      <dgm:t>
        <a:bodyPr/>
        <a:lstStyle/>
        <a:p>
          <a:endParaRPr lang="en-US"/>
        </a:p>
      </dgm:t>
    </dgm:pt>
    <dgm:pt modelId="{130289E5-829D-1646-A2CB-4EED5E45EA09}" type="sibTrans" cxnId="{25AD9C2D-3618-884D-AB07-E09C7C9E67F2}">
      <dgm:prSet/>
      <dgm:spPr/>
      <dgm:t>
        <a:bodyPr/>
        <a:lstStyle/>
        <a:p>
          <a:endParaRPr lang="en-US"/>
        </a:p>
      </dgm:t>
    </dgm:pt>
    <dgm:pt modelId="{B2E80A63-7FAD-304E-A678-E338857FE174}">
      <dgm:prSet phldrT="[Text]"/>
      <dgm:spPr/>
      <dgm:t>
        <a:bodyPr/>
        <a:lstStyle/>
        <a:p>
          <a:r>
            <a:rPr lang="en-US" dirty="0"/>
            <a:t>SUD in general is risk factor for child welfare involvement</a:t>
          </a:r>
        </a:p>
      </dgm:t>
    </dgm:pt>
    <dgm:pt modelId="{67D91683-D8B9-064A-BACC-84DB86A05BD4}" type="parTrans" cxnId="{3D1A9E0F-ABC5-354B-947D-58C059A9E3F0}">
      <dgm:prSet/>
      <dgm:spPr/>
      <dgm:t>
        <a:bodyPr/>
        <a:lstStyle/>
        <a:p>
          <a:endParaRPr lang="en-US"/>
        </a:p>
      </dgm:t>
    </dgm:pt>
    <dgm:pt modelId="{D52543A9-24E3-0B42-926A-90B60E0F54DA}" type="sibTrans" cxnId="{3D1A9E0F-ABC5-354B-947D-58C059A9E3F0}">
      <dgm:prSet/>
      <dgm:spPr/>
      <dgm:t>
        <a:bodyPr/>
        <a:lstStyle/>
        <a:p>
          <a:endParaRPr lang="en-US"/>
        </a:p>
      </dgm:t>
    </dgm:pt>
    <dgm:pt modelId="{F39C8105-6F1E-8749-812B-793E55777797}">
      <dgm:prSet phldrT="[Text]"/>
      <dgm:spPr/>
      <dgm:t>
        <a:bodyPr/>
        <a:lstStyle/>
        <a:p>
          <a:r>
            <a:rPr lang="en-US" dirty="0"/>
            <a:t>Some indication that meth use creates greater risk for abuse and neglect than other substances</a:t>
          </a:r>
        </a:p>
      </dgm:t>
    </dgm:pt>
    <dgm:pt modelId="{51A2E610-6AC8-954B-B015-3F9E61BF91BC}" type="parTrans" cxnId="{AC232E5B-7089-EC4B-B4B5-5CE17E3A6569}">
      <dgm:prSet/>
      <dgm:spPr/>
      <dgm:t>
        <a:bodyPr/>
        <a:lstStyle/>
        <a:p>
          <a:endParaRPr lang="en-US"/>
        </a:p>
      </dgm:t>
    </dgm:pt>
    <dgm:pt modelId="{AF495D06-43E0-C941-8605-93F400AEFFA0}" type="sibTrans" cxnId="{AC232E5B-7089-EC4B-B4B5-5CE17E3A6569}">
      <dgm:prSet/>
      <dgm:spPr/>
      <dgm:t>
        <a:bodyPr/>
        <a:lstStyle/>
        <a:p>
          <a:endParaRPr lang="en-US"/>
        </a:p>
      </dgm:t>
    </dgm:pt>
    <dgm:pt modelId="{369BB4A8-B576-6941-9193-EE606EC48C90}" type="pres">
      <dgm:prSet presAssocID="{D68A4C7C-3743-EC4C-9F1B-D166F8A4505A}" presName="Name0" presStyleCnt="0">
        <dgm:presLayoutVars>
          <dgm:chMax val="21"/>
          <dgm:chPref val="21"/>
        </dgm:presLayoutVars>
      </dgm:prSet>
      <dgm:spPr/>
    </dgm:pt>
    <dgm:pt modelId="{54E34397-433D-F344-BE6E-7008B5BAC5E1}" type="pres">
      <dgm:prSet presAssocID="{64526B15-6243-B141-B288-62F7F9E5B5CF}" presName="text1" presStyleCnt="0"/>
      <dgm:spPr/>
    </dgm:pt>
    <dgm:pt modelId="{8324D91A-F9E8-2F4F-AECD-7E1625F90BFB}" type="pres">
      <dgm:prSet presAssocID="{64526B15-6243-B141-B288-62F7F9E5B5CF}" presName="textRepeatNode" presStyleLbl="alignNode1" presStyleIdx="0" presStyleCnt="3">
        <dgm:presLayoutVars>
          <dgm:chMax val="0"/>
          <dgm:chPref val="0"/>
          <dgm:bulletEnabled val="1"/>
        </dgm:presLayoutVars>
      </dgm:prSet>
      <dgm:spPr/>
    </dgm:pt>
    <dgm:pt modelId="{1E75B0BB-0072-D049-8CE3-74DC32EED826}" type="pres">
      <dgm:prSet presAssocID="{64526B15-6243-B141-B288-62F7F9E5B5CF}" presName="textaccent1" presStyleCnt="0"/>
      <dgm:spPr/>
    </dgm:pt>
    <dgm:pt modelId="{16EE9CEF-BB52-0847-9322-E43D2A53F50E}" type="pres">
      <dgm:prSet presAssocID="{64526B15-6243-B141-B288-62F7F9E5B5CF}" presName="accentRepeatNode" presStyleLbl="solidAlignAcc1" presStyleIdx="0" presStyleCnt="6"/>
      <dgm:spPr/>
    </dgm:pt>
    <dgm:pt modelId="{D4A1C6E8-B6C4-6146-B724-DE9A52B26F7A}" type="pres">
      <dgm:prSet presAssocID="{130289E5-829D-1646-A2CB-4EED5E45EA09}" presName="image1" presStyleCnt="0"/>
      <dgm:spPr/>
    </dgm:pt>
    <dgm:pt modelId="{CCBDD387-2C83-B441-85ED-3DE4C5402762}" type="pres">
      <dgm:prSet presAssocID="{130289E5-829D-1646-A2CB-4EED5E45EA09}" presName="imageRepeatNode" presStyleLbl="alignAcc1" presStyleIdx="0" presStyleCnt="3"/>
      <dgm:spPr/>
    </dgm:pt>
    <dgm:pt modelId="{A66E0A24-0F26-CB4A-9313-29D854B88406}" type="pres">
      <dgm:prSet presAssocID="{130289E5-829D-1646-A2CB-4EED5E45EA09}" presName="imageaccent1" presStyleCnt="0"/>
      <dgm:spPr/>
    </dgm:pt>
    <dgm:pt modelId="{3A0F76E0-726C-C043-875A-77022FC0189F}" type="pres">
      <dgm:prSet presAssocID="{130289E5-829D-1646-A2CB-4EED5E45EA09}" presName="accentRepeatNode" presStyleLbl="solidAlignAcc1" presStyleIdx="1" presStyleCnt="6"/>
      <dgm:spPr/>
    </dgm:pt>
    <dgm:pt modelId="{D43F15A0-D9E2-994C-830B-09AF2A44FF95}" type="pres">
      <dgm:prSet presAssocID="{B2E80A63-7FAD-304E-A678-E338857FE174}" presName="text2" presStyleCnt="0"/>
      <dgm:spPr/>
    </dgm:pt>
    <dgm:pt modelId="{706262D6-4E30-F841-89A8-D78A645F3297}" type="pres">
      <dgm:prSet presAssocID="{B2E80A63-7FAD-304E-A678-E338857FE174}" presName="textRepeatNode" presStyleLbl="alignNode1" presStyleIdx="1" presStyleCnt="3" custScaleX="104920" custScaleY="104919">
        <dgm:presLayoutVars>
          <dgm:chMax val="0"/>
          <dgm:chPref val="0"/>
          <dgm:bulletEnabled val="1"/>
        </dgm:presLayoutVars>
      </dgm:prSet>
      <dgm:spPr/>
    </dgm:pt>
    <dgm:pt modelId="{1B74176B-D2E7-2C42-B6BB-3E98710FCCA9}" type="pres">
      <dgm:prSet presAssocID="{B2E80A63-7FAD-304E-A678-E338857FE174}" presName="textaccent2" presStyleCnt="0"/>
      <dgm:spPr/>
    </dgm:pt>
    <dgm:pt modelId="{85DFDAB5-275E-5041-AEAC-98EA012B08E4}" type="pres">
      <dgm:prSet presAssocID="{B2E80A63-7FAD-304E-A678-E338857FE174}" presName="accentRepeatNode" presStyleLbl="solidAlignAcc1" presStyleIdx="2" presStyleCnt="6"/>
      <dgm:spPr/>
    </dgm:pt>
    <dgm:pt modelId="{FC2A623F-0EEA-5040-A148-BB22A6FFA3DA}" type="pres">
      <dgm:prSet presAssocID="{D52543A9-24E3-0B42-926A-90B60E0F54DA}" presName="image2" presStyleCnt="0"/>
      <dgm:spPr/>
    </dgm:pt>
    <dgm:pt modelId="{8438BBFB-D5DA-A746-BBAD-E06A3D26D4F0}" type="pres">
      <dgm:prSet presAssocID="{D52543A9-24E3-0B42-926A-90B60E0F54DA}" presName="imageRepeatNode" presStyleLbl="alignAcc1" presStyleIdx="1" presStyleCnt="3"/>
      <dgm:spPr/>
    </dgm:pt>
    <dgm:pt modelId="{C010552F-C6AA-2641-99CA-313C3C2CF664}" type="pres">
      <dgm:prSet presAssocID="{D52543A9-24E3-0B42-926A-90B60E0F54DA}" presName="imageaccent2" presStyleCnt="0"/>
      <dgm:spPr/>
    </dgm:pt>
    <dgm:pt modelId="{C10D6F84-7D05-B84A-A8FB-AE434E9FBA09}" type="pres">
      <dgm:prSet presAssocID="{D52543A9-24E3-0B42-926A-90B60E0F54DA}" presName="accentRepeatNode" presStyleLbl="solidAlignAcc1" presStyleIdx="3" presStyleCnt="6"/>
      <dgm:spPr/>
    </dgm:pt>
    <dgm:pt modelId="{97ABE536-001B-3547-8D12-2DC7C8ACD4E8}" type="pres">
      <dgm:prSet presAssocID="{F39C8105-6F1E-8749-812B-793E55777797}" presName="text3" presStyleCnt="0"/>
      <dgm:spPr/>
    </dgm:pt>
    <dgm:pt modelId="{2481D00F-77E4-9845-AC89-4F90D6C6FD81}" type="pres">
      <dgm:prSet presAssocID="{F39C8105-6F1E-8749-812B-793E55777797}" presName="textRepeatNode" presStyleLbl="alignNode1" presStyleIdx="2" presStyleCnt="3">
        <dgm:presLayoutVars>
          <dgm:chMax val="0"/>
          <dgm:chPref val="0"/>
          <dgm:bulletEnabled val="1"/>
        </dgm:presLayoutVars>
      </dgm:prSet>
      <dgm:spPr/>
    </dgm:pt>
    <dgm:pt modelId="{DE103624-DDAA-9346-9AD1-FB607C8B9806}" type="pres">
      <dgm:prSet presAssocID="{F39C8105-6F1E-8749-812B-793E55777797}" presName="textaccent3" presStyleCnt="0"/>
      <dgm:spPr/>
    </dgm:pt>
    <dgm:pt modelId="{4E638EB3-23D4-E440-B8B1-2E9EAD92CAEB}" type="pres">
      <dgm:prSet presAssocID="{F39C8105-6F1E-8749-812B-793E55777797}" presName="accentRepeatNode" presStyleLbl="solidAlignAcc1" presStyleIdx="4" presStyleCnt="6"/>
      <dgm:spPr/>
    </dgm:pt>
    <dgm:pt modelId="{F02BD794-1092-5040-ACEA-6F741499589A}" type="pres">
      <dgm:prSet presAssocID="{AF495D06-43E0-C941-8605-93F400AEFFA0}" presName="image3" presStyleCnt="0"/>
      <dgm:spPr/>
    </dgm:pt>
    <dgm:pt modelId="{A8AB8C3D-5CD4-6443-ADA0-361E6092FCE1}" type="pres">
      <dgm:prSet presAssocID="{AF495D06-43E0-C941-8605-93F400AEFFA0}" presName="imageRepeatNode" presStyleLbl="alignAcc1" presStyleIdx="2" presStyleCnt="3"/>
      <dgm:spPr/>
    </dgm:pt>
    <dgm:pt modelId="{F4B154D7-5C88-5444-8BBE-BC8D29808A2B}" type="pres">
      <dgm:prSet presAssocID="{AF495D06-43E0-C941-8605-93F400AEFFA0}" presName="imageaccent3" presStyleCnt="0"/>
      <dgm:spPr/>
    </dgm:pt>
    <dgm:pt modelId="{F3AC1671-474C-EF44-804F-F69F2C116098}" type="pres">
      <dgm:prSet presAssocID="{AF495D06-43E0-C941-8605-93F400AEFFA0}" presName="accentRepeatNode" presStyleLbl="solidAlignAcc1" presStyleIdx="5" presStyleCnt="6"/>
      <dgm:spPr/>
    </dgm:pt>
  </dgm:ptLst>
  <dgm:cxnLst>
    <dgm:cxn modelId="{D8BCA601-D71E-E942-8F85-803975EAA153}" type="presOf" srcId="{AF495D06-43E0-C941-8605-93F400AEFFA0}" destId="{A8AB8C3D-5CD4-6443-ADA0-361E6092FCE1}" srcOrd="0" destOrd="0" presId="urn:microsoft.com/office/officeart/2008/layout/HexagonCluster"/>
    <dgm:cxn modelId="{3D1A9E0F-ABC5-354B-947D-58C059A9E3F0}" srcId="{D68A4C7C-3743-EC4C-9F1B-D166F8A4505A}" destId="{B2E80A63-7FAD-304E-A678-E338857FE174}" srcOrd="1" destOrd="0" parTransId="{67D91683-D8B9-064A-BACC-84DB86A05BD4}" sibTransId="{D52543A9-24E3-0B42-926A-90B60E0F54DA}"/>
    <dgm:cxn modelId="{03A4A029-901D-D249-BC40-4265EB25A242}" type="presOf" srcId="{130289E5-829D-1646-A2CB-4EED5E45EA09}" destId="{CCBDD387-2C83-B441-85ED-3DE4C5402762}" srcOrd="0" destOrd="0" presId="urn:microsoft.com/office/officeart/2008/layout/HexagonCluster"/>
    <dgm:cxn modelId="{25AD9C2D-3618-884D-AB07-E09C7C9E67F2}" srcId="{D68A4C7C-3743-EC4C-9F1B-D166F8A4505A}" destId="{64526B15-6243-B141-B288-62F7F9E5B5CF}" srcOrd="0" destOrd="0" parTransId="{5690B03D-63A0-9E48-87BD-52F0D6C0F16E}" sibTransId="{130289E5-829D-1646-A2CB-4EED5E45EA09}"/>
    <dgm:cxn modelId="{AC232E5B-7089-EC4B-B4B5-5CE17E3A6569}" srcId="{D68A4C7C-3743-EC4C-9F1B-D166F8A4505A}" destId="{F39C8105-6F1E-8749-812B-793E55777797}" srcOrd="2" destOrd="0" parTransId="{51A2E610-6AC8-954B-B015-3F9E61BF91BC}" sibTransId="{AF495D06-43E0-C941-8605-93F400AEFFA0}"/>
    <dgm:cxn modelId="{D584A05D-FEF5-1743-8FF1-74BC171F8613}" type="presOf" srcId="{B2E80A63-7FAD-304E-A678-E338857FE174}" destId="{706262D6-4E30-F841-89A8-D78A645F3297}" srcOrd="0" destOrd="0" presId="urn:microsoft.com/office/officeart/2008/layout/HexagonCluster"/>
    <dgm:cxn modelId="{5166595F-E4C1-6040-B842-DC3E79620B13}" type="presOf" srcId="{F39C8105-6F1E-8749-812B-793E55777797}" destId="{2481D00F-77E4-9845-AC89-4F90D6C6FD81}" srcOrd="0" destOrd="0" presId="urn:microsoft.com/office/officeart/2008/layout/HexagonCluster"/>
    <dgm:cxn modelId="{DFAFBD43-BCE3-8448-AEC8-3DF6C24B85D9}" type="presOf" srcId="{D68A4C7C-3743-EC4C-9F1B-D166F8A4505A}" destId="{369BB4A8-B576-6941-9193-EE606EC48C90}" srcOrd="0" destOrd="0" presId="urn:microsoft.com/office/officeart/2008/layout/HexagonCluster"/>
    <dgm:cxn modelId="{64D83E6E-2EFD-FB4B-B9BA-3DD33E6310CB}" type="presOf" srcId="{64526B15-6243-B141-B288-62F7F9E5B5CF}" destId="{8324D91A-F9E8-2F4F-AECD-7E1625F90BFB}" srcOrd="0" destOrd="0" presId="urn:microsoft.com/office/officeart/2008/layout/HexagonCluster"/>
    <dgm:cxn modelId="{20751195-7B2E-744B-96B6-A419CBEDB552}" type="presOf" srcId="{D52543A9-24E3-0B42-926A-90B60E0F54DA}" destId="{8438BBFB-D5DA-A746-BBAD-E06A3D26D4F0}" srcOrd="0" destOrd="0" presId="urn:microsoft.com/office/officeart/2008/layout/HexagonCluster"/>
    <dgm:cxn modelId="{83C0F733-E0AF-A941-BB86-32B3DCB9E431}" type="presParOf" srcId="{369BB4A8-B576-6941-9193-EE606EC48C90}" destId="{54E34397-433D-F344-BE6E-7008B5BAC5E1}" srcOrd="0" destOrd="0" presId="urn:microsoft.com/office/officeart/2008/layout/HexagonCluster"/>
    <dgm:cxn modelId="{28E7CBC2-4AE5-8A48-8003-3C6DFFEB124E}" type="presParOf" srcId="{54E34397-433D-F344-BE6E-7008B5BAC5E1}" destId="{8324D91A-F9E8-2F4F-AECD-7E1625F90BFB}" srcOrd="0" destOrd="0" presId="urn:microsoft.com/office/officeart/2008/layout/HexagonCluster"/>
    <dgm:cxn modelId="{931327E3-A405-844D-999B-683EDE772D89}" type="presParOf" srcId="{369BB4A8-B576-6941-9193-EE606EC48C90}" destId="{1E75B0BB-0072-D049-8CE3-74DC32EED826}" srcOrd="1" destOrd="0" presId="urn:microsoft.com/office/officeart/2008/layout/HexagonCluster"/>
    <dgm:cxn modelId="{BB92B6AE-DFA2-AA43-996D-A3446FD503ED}" type="presParOf" srcId="{1E75B0BB-0072-D049-8CE3-74DC32EED826}" destId="{16EE9CEF-BB52-0847-9322-E43D2A53F50E}" srcOrd="0" destOrd="0" presId="urn:microsoft.com/office/officeart/2008/layout/HexagonCluster"/>
    <dgm:cxn modelId="{EE1F56EC-DD7C-BF4E-A046-C6364AA3F874}" type="presParOf" srcId="{369BB4A8-B576-6941-9193-EE606EC48C90}" destId="{D4A1C6E8-B6C4-6146-B724-DE9A52B26F7A}" srcOrd="2" destOrd="0" presId="urn:microsoft.com/office/officeart/2008/layout/HexagonCluster"/>
    <dgm:cxn modelId="{EBF7297E-CB8F-1645-8E51-9223E83C138D}" type="presParOf" srcId="{D4A1C6E8-B6C4-6146-B724-DE9A52B26F7A}" destId="{CCBDD387-2C83-B441-85ED-3DE4C5402762}" srcOrd="0" destOrd="0" presId="urn:microsoft.com/office/officeart/2008/layout/HexagonCluster"/>
    <dgm:cxn modelId="{D435B4D0-6E97-4944-B248-AD184CDEF07C}" type="presParOf" srcId="{369BB4A8-B576-6941-9193-EE606EC48C90}" destId="{A66E0A24-0F26-CB4A-9313-29D854B88406}" srcOrd="3" destOrd="0" presId="urn:microsoft.com/office/officeart/2008/layout/HexagonCluster"/>
    <dgm:cxn modelId="{EE87B941-DD7D-C64B-A935-B0B781C4CACD}" type="presParOf" srcId="{A66E0A24-0F26-CB4A-9313-29D854B88406}" destId="{3A0F76E0-726C-C043-875A-77022FC0189F}" srcOrd="0" destOrd="0" presId="urn:microsoft.com/office/officeart/2008/layout/HexagonCluster"/>
    <dgm:cxn modelId="{74063016-6D2D-8946-B11C-0D691F70238A}" type="presParOf" srcId="{369BB4A8-B576-6941-9193-EE606EC48C90}" destId="{D43F15A0-D9E2-994C-830B-09AF2A44FF95}" srcOrd="4" destOrd="0" presId="urn:microsoft.com/office/officeart/2008/layout/HexagonCluster"/>
    <dgm:cxn modelId="{087EA81D-8DF4-E348-9A91-EE3A8EB1E092}" type="presParOf" srcId="{D43F15A0-D9E2-994C-830B-09AF2A44FF95}" destId="{706262D6-4E30-F841-89A8-D78A645F3297}" srcOrd="0" destOrd="0" presId="urn:microsoft.com/office/officeart/2008/layout/HexagonCluster"/>
    <dgm:cxn modelId="{D2F91F34-D6DF-7346-B587-7E0921078DB0}" type="presParOf" srcId="{369BB4A8-B576-6941-9193-EE606EC48C90}" destId="{1B74176B-D2E7-2C42-B6BB-3E98710FCCA9}" srcOrd="5" destOrd="0" presId="urn:microsoft.com/office/officeart/2008/layout/HexagonCluster"/>
    <dgm:cxn modelId="{6AD5366C-A53A-E146-BF33-E9E77B1608A8}" type="presParOf" srcId="{1B74176B-D2E7-2C42-B6BB-3E98710FCCA9}" destId="{85DFDAB5-275E-5041-AEAC-98EA012B08E4}" srcOrd="0" destOrd="0" presId="urn:microsoft.com/office/officeart/2008/layout/HexagonCluster"/>
    <dgm:cxn modelId="{33152C48-9501-8547-BCF0-FDAE8C6A2035}" type="presParOf" srcId="{369BB4A8-B576-6941-9193-EE606EC48C90}" destId="{FC2A623F-0EEA-5040-A148-BB22A6FFA3DA}" srcOrd="6" destOrd="0" presId="urn:microsoft.com/office/officeart/2008/layout/HexagonCluster"/>
    <dgm:cxn modelId="{612BDF72-2EB1-5F40-9E06-D500DD27ED8E}" type="presParOf" srcId="{FC2A623F-0EEA-5040-A148-BB22A6FFA3DA}" destId="{8438BBFB-D5DA-A746-BBAD-E06A3D26D4F0}" srcOrd="0" destOrd="0" presId="urn:microsoft.com/office/officeart/2008/layout/HexagonCluster"/>
    <dgm:cxn modelId="{693D444F-F78C-AE48-AE74-A8AB315B3474}" type="presParOf" srcId="{369BB4A8-B576-6941-9193-EE606EC48C90}" destId="{C010552F-C6AA-2641-99CA-313C3C2CF664}" srcOrd="7" destOrd="0" presId="urn:microsoft.com/office/officeart/2008/layout/HexagonCluster"/>
    <dgm:cxn modelId="{464A2D96-F408-D740-8DCF-585F7CA521A1}" type="presParOf" srcId="{C010552F-C6AA-2641-99CA-313C3C2CF664}" destId="{C10D6F84-7D05-B84A-A8FB-AE434E9FBA09}" srcOrd="0" destOrd="0" presId="urn:microsoft.com/office/officeart/2008/layout/HexagonCluster"/>
    <dgm:cxn modelId="{A481F78B-65A1-8B48-AE97-8F9703B399F9}" type="presParOf" srcId="{369BB4A8-B576-6941-9193-EE606EC48C90}" destId="{97ABE536-001B-3547-8D12-2DC7C8ACD4E8}" srcOrd="8" destOrd="0" presId="urn:microsoft.com/office/officeart/2008/layout/HexagonCluster"/>
    <dgm:cxn modelId="{AC822265-53B9-BA47-A8B6-CF7E51A051C0}" type="presParOf" srcId="{97ABE536-001B-3547-8D12-2DC7C8ACD4E8}" destId="{2481D00F-77E4-9845-AC89-4F90D6C6FD81}" srcOrd="0" destOrd="0" presId="urn:microsoft.com/office/officeart/2008/layout/HexagonCluster"/>
    <dgm:cxn modelId="{06C9713B-F35E-FB4B-A519-71C7DDF847A9}" type="presParOf" srcId="{369BB4A8-B576-6941-9193-EE606EC48C90}" destId="{DE103624-DDAA-9346-9AD1-FB607C8B9806}" srcOrd="9" destOrd="0" presId="urn:microsoft.com/office/officeart/2008/layout/HexagonCluster"/>
    <dgm:cxn modelId="{89D30F34-B3D5-994A-9AA8-58A1CDCBD11C}" type="presParOf" srcId="{DE103624-DDAA-9346-9AD1-FB607C8B9806}" destId="{4E638EB3-23D4-E440-B8B1-2E9EAD92CAEB}" srcOrd="0" destOrd="0" presId="urn:microsoft.com/office/officeart/2008/layout/HexagonCluster"/>
    <dgm:cxn modelId="{4108D04D-F1DA-3D49-8423-98FA6631699B}" type="presParOf" srcId="{369BB4A8-B576-6941-9193-EE606EC48C90}" destId="{F02BD794-1092-5040-ACEA-6F741499589A}" srcOrd="10" destOrd="0" presId="urn:microsoft.com/office/officeart/2008/layout/HexagonCluster"/>
    <dgm:cxn modelId="{34EC8172-9D4C-E34A-BA4B-771F7B76E23E}" type="presParOf" srcId="{F02BD794-1092-5040-ACEA-6F741499589A}" destId="{A8AB8C3D-5CD4-6443-ADA0-361E6092FCE1}" srcOrd="0" destOrd="0" presId="urn:microsoft.com/office/officeart/2008/layout/HexagonCluster"/>
    <dgm:cxn modelId="{7C6D6F9A-D32C-6B40-94AF-72D126746EE5}" type="presParOf" srcId="{369BB4A8-B576-6941-9193-EE606EC48C90}" destId="{F4B154D7-5C88-5444-8BBE-BC8D29808A2B}" srcOrd="11" destOrd="0" presId="urn:microsoft.com/office/officeart/2008/layout/HexagonCluster"/>
    <dgm:cxn modelId="{A6FB1506-07F5-9F49-820E-9914D8919C07}" type="presParOf" srcId="{F4B154D7-5C88-5444-8BBE-BC8D29808A2B}" destId="{F3AC1671-474C-EF44-804F-F69F2C116098}" srcOrd="0" destOrd="0" presId="urn:microsoft.com/office/officeart/2008/layout/Hexagon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EEB62B-61A8-6D4D-9D84-EDB64CA28AB7}" type="doc">
      <dgm:prSet loTypeId="urn:microsoft.com/office/officeart/2009/3/layout/DescendingProcess" loCatId="" qsTypeId="urn:microsoft.com/office/officeart/2005/8/quickstyle/simple1" qsCatId="simple" csTypeId="urn:microsoft.com/office/officeart/2005/8/colors/accent1_2" csCatId="accent1" phldr="1"/>
      <dgm:spPr/>
      <dgm:t>
        <a:bodyPr/>
        <a:lstStyle/>
        <a:p>
          <a:endParaRPr lang="en-US"/>
        </a:p>
      </dgm:t>
    </dgm:pt>
    <dgm:pt modelId="{78E46C7B-7E23-2348-A2CE-551CC49B50BC}">
      <dgm:prSet phldrT="[Text]"/>
      <dgm:spPr/>
      <dgm:t>
        <a:bodyPr/>
        <a:lstStyle/>
        <a:p>
          <a:r>
            <a:rPr lang="en-US" dirty="0"/>
            <a:t>Behavioral therapy</a:t>
          </a:r>
        </a:p>
      </dgm:t>
    </dgm:pt>
    <dgm:pt modelId="{D3E428F7-EA42-8840-97DC-D2E516966253}" type="parTrans" cxnId="{5CCEE00A-0D65-724B-A91F-8C2C14EC256D}">
      <dgm:prSet/>
      <dgm:spPr/>
      <dgm:t>
        <a:bodyPr/>
        <a:lstStyle/>
        <a:p>
          <a:endParaRPr lang="en-US"/>
        </a:p>
      </dgm:t>
    </dgm:pt>
    <dgm:pt modelId="{6CBDE37E-1C68-D64E-9DCF-8AC4E8212A89}" type="sibTrans" cxnId="{5CCEE00A-0D65-724B-A91F-8C2C14EC256D}">
      <dgm:prSet/>
      <dgm:spPr/>
      <dgm:t>
        <a:bodyPr/>
        <a:lstStyle/>
        <a:p>
          <a:endParaRPr lang="en-US"/>
        </a:p>
      </dgm:t>
    </dgm:pt>
    <dgm:pt modelId="{6E742FF4-D81E-854B-B975-0CD58B8C40BC}">
      <dgm:prSet phldrT="[Text]"/>
      <dgm:spPr/>
      <dgm:t>
        <a:bodyPr/>
        <a:lstStyle/>
        <a:p>
          <a:r>
            <a:rPr lang="en-US" dirty="0"/>
            <a:t>Family education</a:t>
          </a:r>
        </a:p>
      </dgm:t>
    </dgm:pt>
    <dgm:pt modelId="{386E9A6E-AC5F-4A45-95D7-50044F81A6C7}" type="parTrans" cxnId="{2F28153A-DA9C-A345-95B4-743FB939BFB8}">
      <dgm:prSet/>
      <dgm:spPr/>
      <dgm:t>
        <a:bodyPr/>
        <a:lstStyle/>
        <a:p>
          <a:endParaRPr lang="en-US"/>
        </a:p>
      </dgm:t>
    </dgm:pt>
    <dgm:pt modelId="{E9AFD6B6-4C19-7240-BBA1-00C74B3D18F9}" type="sibTrans" cxnId="{2F28153A-DA9C-A345-95B4-743FB939BFB8}">
      <dgm:prSet/>
      <dgm:spPr/>
      <dgm:t>
        <a:bodyPr/>
        <a:lstStyle/>
        <a:p>
          <a:endParaRPr lang="en-US"/>
        </a:p>
      </dgm:t>
    </dgm:pt>
    <dgm:pt modelId="{8339F554-3FFA-0E45-A493-1C4983861E70}">
      <dgm:prSet phldrT="[Text]"/>
      <dgm:spPr/>
      <dgm:t>
        <a:bodyPr/>
        <a:lstStyle/>
        <a:p>
          <a:r>
            <a:rPr lang="en-US" dirty="0"/>
            <a:t>Individual counseling</a:t>
          </a:r>
        </a:p>
      </dgm:t>
    </dgm:pt>
    <dgm:pt modelId="{4DFDA05B-5E68-C049-ABBE-E4A18D35CE4A}" type="parTrans" cxnId="{CCFB653C-1201-7D45-AFBE-68C808B37384}">
      <dgm:prSet/>
      <dgm:spPr/>
      <dgm:t>
        <a:bodyPr/>
        <a:lstStyle/>
        <a:p>
          <a:endParaRPr lang="en-US"/>
        </a:p>
      </dgm:t>
    </dgm:pt>
    <dgm:pt modelId="{A9076C55-04B2-3E41-8DB4-BCBA1CF3DAE8}" type="sibTrans" cxnId="{CCFB653C-1201-7D45-AFBE-68C808B37384}">
      <dgm:prSet/>
      <dgm:spPr/>
      <dgm:t>
        <a:bodyPr/>
        <a:lstStyle/>
        <a:p>
          <a:endParaRPr lang="en-US"/>
        </a:p>
      </dgm:t>
    </dgm:pt>
    <dgm:pt modelId="{54FCA007-3D91-5D49-A1AC-5C615B825C1F}">
      <dgm:prSet phldrT="[Text]"/>
      <dgm:spPr/>
      <dgm:t>
        <a:bodyPr/>
        <a:lstStyle/>
        <a:p>
          <a:r>
            <a:rPr lang="en-US" dirty="0"/>
            <a:t>Encouragement for non-drug related activities</a:t>
          </a:r>
        </a:p>
      </dgm:t>
    </dgm:pt>
    <dgm:pt modelId="{048E314F-E784-1249-AF98-5D2CAF2173AE}" type="parTrans" cxnId="{EC8FF94D-10C5-B64C-A599-8603A900EA64}">
      <dgm:prSet/>
      <dgm:spPr/>
      <dgm:t>
        <a:bodyPr/>
        <a:lstStyle/>
        <a:p>
          <a:endParaRPr lang="en-US"/>
        </a:p>
      </dgm:t>
    </dgm:pt>
    <dgm:pt modelId="{D9EA690B-E26B-CA4B-87FF-3F917BA4149E}" type="sibTrans" cxnId="{EC8FF94D-10C5-B64C-A599-8603A900EA64}">
      <dgm:prSet/>
      <dgm:spPr/>
      <dgm:t>
        <a:bodyPr/>
        <a:lstStyle/>
        <a:p>
          <a:endParaRPr lang="en-US"/>
        </a:p>
      </dgm:t>
    </dgm:pt>
    <dgm:pt modelId="{F2E7F865-47B0-AB46-BBE5-474536686B87}">
      <dgm:prSet phldrT="[Text]"/>
      <dgm:spPr/>
      <dgm:t>
        <a:bodyPr/>
        <a:lstStyle/>
        <a:p>
          <a:r>
            <a:rPr lang="en-US" dirty="0"/>
            <a:t>Drug testing</a:t>
          </a:r>
        </a:p>
      </dgm:t>
    </dgm:pt>
    <dgm:pt modelId="{68C6CFBB-0305-2248-928B-9F5B82477A0C}" type="parTrans" cxnId="{3E938D95-F904-C24F-BB75-40F12AAFBD85}">
      <dgm:prSet/>
      <dgm:spPr/>
      <dgm:t>
        <a:bodyPr/>
        <a:lstStyle/>
        <a:p>
          <a:endParaRPr lang="en-US"/>
        </a:p>
      </dgm:t>
    </dgm:pt>
    <dgm:pt modelId="{14B9FA08-A5C7-4246-A6A0-70BE9E3D04F0}" type="sibTrans" cxnId="{3E938D95-F904-C24F-BB75-40F12AAFBD85}">
      <dgm:prSet/>
      <dgm:spPr/>
      <dgm:t>
        <a:bodyPr/>
        <a:lstStyle/>
        <a:p>
          <a:endParaRPr lang="en-US"/>
        </a:p>
      </dgm:t>
    </dgm:pt>
    <dgm:pt modelId="{9C53A15D-6831-A242-8C60-775C26AEF427}">
      <dgm:prSet phldrT="[Text]"/>
      <dgm:spPr/>
      <dgm:t>
        <a:bodyPr/>
        <a:lstStyle/>
        <a:p>
          <a:r>
            <a:rPr lang="en-US" dirty="0"/>
            <a:t>12 step support</a:t>
          </a:r>
        </a:p>
      </dgm:t>
    </dgm:pt>
    <dgm:pt modelId="{633D3F32-E9B6-9B44-93A4-81C88F04B59F}" type="parTrans" cxnId="{D9A06D90-074F-6C49-ADAC-057E9E8818E1}">
      <dgm:prSet/>
      <dgm:spPr/>
      <dgm:t>
        <a:bodyPr/>
        <a:lstStyle/>
        <a:p>
          <a:endParaRPr lang="en-US"/>
        </a:p>
      </dgm:t>
    </dgm:pt>
    <dgm:pt modelId="{C0B5CCCD-4056-664F-AB97-B155E7317BC8}" type="sibTrans" cxnId="{D9A06D90-074F-6C49-ADAC-057E9E8818E1}">
      <dgm:prSet/>
      <dgm:spPr/>
      <dgm:t>
        <a:bodyPr/>
        <a:lstStyle/>
        <a:p>
          <a:endParaRPr lang="en-US"/>
        </a:p>
      </dgm:t>
    </dgm:pt>
    <dgm:pt modelId="{4562C374-BEB3-D14F-8782-615484ACDDEA}" type="pres">
      <dgm:prSet presAssocID="{01EEB62B-61A8-6D4D-9D84-EDB64CA28AB7}" presName="Name0" presStyleCnt="0">
        <dgm:presLayoutVars>
          <dgm:chMax val="7"/>
          <dgm:chPref val="5"/>
        </dgm:presLayoutVars>
      </dgm:prSet>
      <dgm:spPr/>
    </dgm:pt>
    <dgm:pt modelId="{3B82F94E-A2C6-4345-AA63-759A06103BCA}" type="pres">
      <dgm:prSet presAssocID="{01EEB62B-61A8-6D4D-9D84-EDB64CA28AB7}" presName="arrowNode" presStyleLbl="node1" presStyleIdx="0" presStyleCnt="1"/>
      <dgm:spPr/>
    </dgm:pt>
    <dgm:pt modelId="{620599A5-F44B-3B45-8B16-6EAB436000CC}" type="pres">
      <dgm:prSet presAssocID="{78E46C7B-7E23-2348-A2CE-551CC49B50BC}" presName="txNode1" presStyleLbl="revTx" presStyleIdx="0" presStyleCnt="6">
        <dgm:presLayoutVars>
          <dgm:bulletEnabled val="1"/>
        </dgm:presLayoutVars>
      </dgm:prSet>
      <dgm:spPr/>
    </dgm:pt>
    <dgm:pt modelId="{01170304-002A-144F-8794-4A21D3C2898D}" type="pres">
      <dgm:prSet presAssocID="{6E742FF4-D81E-854B-B975-0CD58B8C40BC}" presName="txNode2" presStyleLbl="revTx" presStyleIdx="1" presStyleCnt="6">
        <dgm:presLayoutVars>
          <dgm:bulletEnabled val="1"/>
        </dgm:presLayoutVars>
      </dgm:prSet>
      <dgm:spPr/>
    </dgm:pt>
    <dgm:pt modelId="{9E8C9628-0934-6645-A851-AB84AD8BE739}" type="pres">
      <dgm:prSet presAssocID="{E9AFD6B6-4C19-7240-BBA1-00C74B3D18F9}" presName="dotNode2" presStyleCnt="0"/>
      <dgm:spPr/>
    </dgm:pt>
    <dgm:pt modelId="{2F851D06-A22B-1E43-AE1E-F9FCD0478330}" type="pres">
      <dgm:prSet presAssocID="{E9AFD6B6-4C19-7240-BBA1-00C74B3D18F9}" presName="dotRepeatNode" presStyleLbl="fgShp" presStyleIdx="0" presStyleCnt="4"/>
      <dgm:spPr/>
    </dgm:pt>
    <dgm:pt modelId="{2BCAE537-7FB5-AE40-BD88-1561574116AD}" type="pres">
      <dgm:prSet presAssocID="{8339F554-3FFA-0E45-A493-1C4983861E70}" presName="txNode3" presStyleLbl="revTx" presStyleIdx="2" presStyleCnt="6">
        <dgm:presLayoutVars>
          <dgm:bulletEnabled val="1"/>
        </dgm:presLayoutVars>
      </dgm:prSet>
      <dgm:spPr/>
    </dgm:pt>
    <dgm:pt modelId="{F46F1DE6-1E2E-3C4B-B667-E4E3804CBE55}" type="pres">
      <dgm:prSet presAssocID="{A9076C55-04B2-3E41-8DB4-BCBA1CF3DAE8}" presName="dotNode3" presStyleCnt="0"/>
      <dgm:spPr/>
    </dgm:pt>
    <dgm:pt modelId="{C91F131A-E952-0841-88D3-2DD3CCB96983}" type="pres">
      <dgm:prSet presAssocID="{A9076C55-04B2-3E41-8DB4-BCBA1CF3DAE8}" presName="dotRepeatNode" presStyleLbl="fgShp" presStyleIdx="1" presStyleCnt="4"/>
      <dgm:spPr/>
    </dgm:pt>
    <dgm:pt modelId="{DF8D40AF-A960-8442-AC2E-46AA4ABD3866}" type="pres">
      <dgm:prSet presAssocID="{54FCA007-3D91-5D49-A1AC-5C615B825C1F}" presName="txNode4" presStyleLbl="revTx" presStyleIdx="3" presStyleCnt="6">
        <dgm:presLayoutVars>
          <dgm:bulletEnabled val="1"/>
        </dgm:presLayoutVars>
      </dgm:prSet>
      <dgm:spPr/>
    </dgm:pt>
    <dgm:pt modelId="{39D9F142-FB3C-E445-8612-E9B1B6327A99}" type="pres">
      <dgm:prSet presAssocID="{D9EA690B-E26B-CA4B-87FF-3F917BA4149E}" presName="dotNode4" presStyleCnt="0"/>
      <dgm:spPr/>
    </dgm:pt>
    <dgm:pt modelId="{757A135A-C647-3142-9EF4-FBDFF02F6E42}" type="pres">
      <dgm:prSet presAssocID="{D9EA690B-E26B-CA4B-87FF-3F917BA4149E}" presName="dotRepeatNode" presStyleLbl="fgShp" presStyleIdx="2" presStyleCnt="4"/>
      <dgm:spPr/>
    </dgm:pt>
    <dgm:pt modelId="{9E430C81-654C-A049-94F4-13A5604FED40}" type="pres">
      <dgm:prSet presAssocID="{F2E7F865-47B0-AB46-BBE5-474536686B87}" presName="txNode5" presStyleLbl="revTx" presStyleIdx="4" presStyleCnt="6">
        <dgm:presLayoutVars>
          <dgm:bulletEnabled val="1"/>
        </dgm:presLayoutVars>
      </dgm:prSet>
      <dgm:spPr/>
    </dgm:pt>
    <dgm:pt modelId="{F1983365-368D-454E-B5D8-2A23065847BA}" type="pres">
      <dgm:prSet presAssocID="{14B9FA08-A5C7-4246-A6A0-70BE9E3D04F0}" presName="dotNode5" presStyleCnt="0"/>
      <dgm:spPr/>
    </dgm:pt>
    <dgm:pt modelId="{D68857A8-2C5A-3247-8C57-BD0C759920EC}" type="pres">
      <dgm:prSet presAssocID="{14B9FA08-A5C7-4246-A6A0-70BE9E3D04F0}" presName="dotRepeatNode" presStyleLbl="fgShp" presStyleIdx="3" presStyleCnt="4"/>
      <dgm:spPr/>
    </dgm:pt>
    <dgm:pt modelId="{2F493FC5-6ED2-7B4D-9B5D-31B354827131}" type="pres">
      <dgm:prSet presAssocID="{9C53A15D-6831-A242-8C60-775C26AEF427}" presName="txNode6" presStyleLbl="revTx" presStyleIdx="5" presStyleCnt="6">
        <dgm:presLayoutVars>
          <dgm:bulletEnabled val="1"/>
        </dgm:presLayoutVars>
      </dgm:prSet>
      <dgm:spPr/>
    </dgm:pt>
  </dgm:ptLst>
  <dgm:cxnLst>
    <dgm:cxn modelId="{5CCEE00A-0D65-724B-A91F-8C2C14EC256D}" srcId="{01EEB62B-61A8-6D4D-9D84-EDB64CA28AB7}" destId="{78E46C7B-7E23-2348-A2CE-551CC49B50BC}" srcOrd="0" destOrd="0" parTransId="{D3E428F7-EA42-8840-97DC-D2E516966253}" sibTransId="{6CBDE37E-1C68-D64E-9DCF-8AC4E8212A89}"/>
    <dgm:cxn modelId="{95776618-E55F-8A4F-B267-0D6ACE673412}" type="presOf" srcId="{14B9FA08-A5C7-4246-A6A0-70BE9E3D04F0}" destId="{D68857A8-2C5A-3247-8C57-BD0C759920EC}" srcOrd="0" destOrd="0" presId="urn:microsoft.com/office/officeart/2009/3/layout/DescendingProcess"/>
    <dgm:cxn modelId="{4CCFB318-FF09-BF4F-B68E-E9E169A516BA}" type="presOf" srcId="{6E742FF4-D81E-854B-B975-0CD58B8C40BC}" destId="{01170304-002A-144F-8794-4A21D3C2898D}" srcOrd="0" destOrd="0" presId="urn:microsoft.com/office/officeart/2009/3/layout/DescendingProcess"/>
    <dgm:cxn modelId="{AB74C219-D84F-FC4E-A91E-829EF3159264}" type="presOf" srcId="{D9EA690B-E26B-CA4B-87FF-3F917BA4149E}" destId="{757A135A-C647-3142-9EF4-FBDFF02F6E42}" srcOrd="0" destOrd="0" presId="urn:microsoft.com/office/officeart/2009/3/layout/DescendingProcess"/>
    <dgm:cxn modelId="{FFF6DB1E-DAA9-FD4B-BF63-9F627C5A81DA}" type="presOf" srcId="{A9076C55-04B2-3E41-8DB4-BCBA1CF3DAE8}" destId="{C91F131A-E952-0841-88D3-2DD3CCB96983}" srcOrd="0" destOrd="0" presId="urn:microsoft.com/office/officeart/2009/3/layout/DescendingProcess"/>
    <dgm:cxn modelId="{25B5EA37-DC6F-AF45-BCD5-05AC2792AAB6}" type="presOf" srcId="{F2E7F865-47B0-AB46-BBE5-474536686B87}" destId="{9E430C81-654C-A049-94F4-13A5604FED40}" srcOrd="0" destOrd="0" presId="urn:microsoft.com/office/officeart/2009/3/layout/DescendingProcess"/>
    <dgm:cxn modelId="{2F28153A-DA9C-A345-95B4-743FB939BFB8}" srcId="{01EEB62B-61A8-6D4D-9D84-EDB64CA28AB7}" destId="{6E742FF4-D81E-854B-B975-0CD58B8C40BC}" srcOrd="1" destOrd="0" parTransId="{386E9A6E-AC5F-4A45-95D7-50044F81A6C7}" sibTransId="{E9AFD6B6-4C19-7240-BBA1-00C74B3D18F9}"/>
    <dgm:cxn modelId="{CCFB653C-1201-7D45-AFBE-68C808B37384}" srcId="{01EEB62B-61A8-6D4D-9D84-EDB64CA28AB7}" destId="{8339F554-3FFA-0E45-A493-1C4983861E70}" srcOrd="2" destOrd="0" parTransId="{4DFDA05B-5E68-C049-ABBE-E4A18D35CE4A}" sibTransId="{A9076C55-04B2-3E41-8DB4-BCBA1CF3DAE8}"/>
    <dgm:cxn modelId="{EC8FF94D-10C5-B64C-A599-8603A900EA64}" srcId="{01EEB62B-61A8-6D4D-9D84-EDB64CA28AB7}" destId="{54FCA007-3D91-5D49-A1AC-5C615B825C1F}" srcOrd="3" destOrd="0" parTransId="{048E314F-E784-1249-AF98-5D2CAF2173AE}" sibTransId="{D9EA690B-E26B-CA4B-87FF-3F917BA4149E}"/>
    <dgm:cxn modelId="{C5215456-2467-4947-B502-396339A309CB}" type="presOf" srcId="{54FCA007-3D91-5D49-A1AC-5C615B825C1F}" destId="{DF8D40AF-A960-8442-AC2E-46AA4ABD3866}" srcOrd="0" destOrd="0" presId="urn:microsoft.com/office/officeart/2009/3/layout/DescendingProcess"/>
    <dgm:cxn modelId="{64C6F08C-E20E-FF4C-A9AC-C725C85198A5}" type="presOf" srcId="{E9AFD6B6-4C19-7240-BBA1-00C74B3D18F9}" destId="{2F851D06-A22B-1E43-AE1E-F9FCD0478330}" srcOrd="0" destOrd="0" presId="urn:microsoft.com/office/officeart/2009/3/layout/DescendingProcess"/>
    <dgm:cxn modelId="{D9A06D90-074F-6C49-ADAC-057E9E8818E1}" srcId="{01EEB62B-61A8-6D4D-9D84-EDB64CA28AB7}" destId="{9C53A15D-6831-A242-8C60-775C26AEF427}" srcOrd="5" destOrd="0" parTransId="{633D3F32-E9B6-9B44-93A4-81C88F04B59F}" sibTransId="{C0B5CCCD-4056-664F-AB97-B155E7317BC8}"/>
    <dgm:cxn modelId="{3E938D95-F904-C24F-BB75-40F12AAFBD85}" srcId="{01EEB62B-61A8-6D4D-9D84-EDB64CA28AB7}" destId="{F2E7F865-47B0-AB46-BBE5-474536686B87}" srcOrd="4" destOrd="0" parTransId="{68C6CFBB-0305-2248-928B-9F5B82477A0C}" sibTransId="{14B9FA08-A5C7-4246-A6A0-70BE9E3D04F0}"/>
    <dgm:cxn modelId="{30474E9F-077C-094A-B87B-A073386302D8}" type="presOf" srcId="{78E46C7B-7E23-2348-A2CE-551CC49B50BC}" destId="{620599A5-F44B-3B45-8B16-6EAB436000CC}" srcOrd="0" destOrd="0" presId="urn:microsoft.com/office/officeart/2009/3/layout/DescendingProcess"/>
    <dgm:cxn modelId="{1D2D42AF-EF3C-5742-AD99-492DC84794E0}" type="presOf" srcId="{8339F554-3FFA-0E45-A493-1C4983861E70}" destId="{2BCAE537-7FB5-AE40-BD88-1561574116AD}" srcOrd="0" destOrd="0" presId="urn:microsoft.com/office/officeart/2009/3/layout/DescendingProcess"/>
    <dgm:cxn modelId="{B362A8B9-C5D8-F64D-918A-25B45A76F0E7}" type="presOf" srcId="{01EEB62B-61A8-6D4D-9D84-EDB64CA28AB7}" destId="{4562C374-BEB3-D14F-8782-615484ACDDEA}" srcOrd="0" destOrd="0" presId="urn:microsoft.com/office/officeart/2009/3/layout/DescendingProcess"/>
    <dgm:cxn modelId="{EDB8A6C8-5233-A34B-B812-9A662F44628C}" type="presOf" srcId="{9C53A15D-6831-A242-8C60-775C26AEF427}" destId="{2F493FC5-6ED2-7B4D-9B5D-31B354827131}" srcOrd="0" destOrd="0" presId="urn:microsoft.com/office/officeart/2009/3/layout/DescendingProcess"/>
    <dgm:cxn modelId="{E25D990B-67F1-2741-855F-D820B0E62F7A}" type="presParOf" srcId="{4562C374-BEB3-D14F-8782-615484ACDDEA}" destId="{3B82F94E-A2C6-4345-AA63-759A06103BCA}" srcOrd="0" destOrd="0" presId="urn:microsoft.com/office/officeart/2009/3/layout/DescendingProcess"/>
    <dgm:cxn modelId="{B99252C2-BEC9-8A40-B3FF-810AAFF4BAF3}" type="presParOf" srcId="{4562C374-BEB3-D14F-8782-615484ACDDEA}" destId="{620599A5-F44B-3B45-8B16-6EAB436000CC}" srcOrd="1" destOrd="0" presId="urn:microsoft.com/office/officeart/2009/3/layout/DescendingProcess"/>
    <dgm:cxn modelId="{E87E92FA-213D-6541-9418-E5FC2C21ABBC}" type="presParOf" srcId="{4562C374-BEB3-D14F-8782-615484ACDDEA}" destId="{01170304-002A-144F-8794-4A21D3C2898D}" srcOrd="2" destOrd="0" presId="urn:microsoft.com/office/officeart/2009/3/layout/DescendingProcess"/>
    <dgm:cxn modelId="{E48EE47F-C847-C148-A102-F41AFB90D99D}" type="presParOf" srcId="{4562C374-BEB3-D14F-8782-615484ACDDEA}" destId="{9E8C9628-0934-6645-A851-AB84AD8BE739}" srcOrd="3" destOrd="0" presId="urn:microsoft.com/office/officeart/2009/3/layout/DescendingProcess"/>
    <dgm:cxn modelId="{5501F83C-CE19-B249-BE61-D1F64D9417C4}" type="presParOf" srcId="{9E8C9628-0934-6645-A851-AB84AD8BE739}" destId="{2F851D06-A22B-1E43-AE1E-F9FCD0478330}" srcOrd="0" destOrd="0" presId="urn:microsoft.com/office/officeart/2009/3/layout/DescendingProcess"/>
    <dgm:cxn modelId="{4BAFF6AE-B6CC-EF4C-AC16-80AB83FE8720}" type="presParOf" srcId="{4562C374-BEB3-D14F-8782-615484ACDDEA}" destId="{2BCAE537-7FB5-AE40-BD88-1561574116AD}" srcOrd="4" destOrd="0" presId="urn:microsoft.com/office/officeart/2009/3/layout/DescendingProcess"/>
    <dgm:cxn modelId="{0A6F7F3B-2F34-0F49-BCC3-0AFED16CD67C}" type="presParOf" srcId="{4562C374-BEB3-D14F-8782-615484ACDDEA}" destId="{F46F1DE6-1E2E-3C4B-B667-E4E3804CBE55}" srcOrd="5" destOrd="0" presId="urn:microsoft.com/office/officeart/2009/3/layout/DescendingProcess"/>
    <dgm:cxn modelId="{5405D695-DA76-9144-94FA-2D19EEBA6E83}" type="presParOf" srcId="{F46F1DE6-1E2E-3C4B-B667-E4E3804CBE55}" destId="{C91F131A-E952-0841-88D3-2DD3CCB96983}" srcOrd="0" destOrd="0" presId="urn:microsoft.com/office/officeart/2009/3/layout/DescendingProcess"/>
    <dgm:cxn modelId="{3913196E-A02B-C440-9059-2F06C4094CFE}" type="presParOf" srcId="{4562C374-BEB3-D14F-8782-615484ACDDEA}" destId="{DF8D40AF-A960-8442-AC2E-46AA4ABD3866}" srcOrd="6" destOrd="0" presId="urn:microsoft.com/office/officeart/2009/3/layout/DescendingProcess"/>
    <dgm:cxn modelId="{83D0BAD6-879E-D742-9E73-1B2A899557FF}" type="presParOf" srcId="{4562C374-BEB3-D14F-8782-615484ACDDEA}" destId="{39D9F142-FB3C-E445-8612-E9B1B6327A99}" srcOrd="7" destOrd="0" presId="urn:microsoft.com/office/officeart/2009/3/layout/DescendingProcess"/>
    <dgm:cxn modelId="{E1F39E1E-882B-8C4B-88CA-25F177F9FB47}" type="presParOf" srcId="{39D9F142-FB3C-E445-8612-E9B1B6327A99}" destId="{757A135A-C647-3142-9EF4-FBDFF02F6E42}" srcOrd="0" destOrd="0" presId="urn:microsoft.com/office/officeart/2009/3/layout/DescendingProcess"/>
    <dgm:cxn modelId="{135E58E2-13F1-BB40-9968-0EDA20907C7F}" type="presParOf" srcId="{4562C374-BEB3-D14F-8782-615484ACDDEA}" destId="{9E430C81-654C-A049-94F4-13A5604FED40}" srcOrd="8" destOrd="0" presId="urn:microsoft.com/office/officeart/2009/3/layout/DescendingProcess"/>
    <dgm:cxn modelId="{753E554C-AA7A-E64D-814F-8AA2CDE40246}" type="presParOf" srcId="{4562C374-BEB3-D14F-8782-615484ACDDEA}" destId="{F1983365-368D-454E-B5D8-2A23065847BA}" srcOrd="9" destOrd="0" presId="urn:microsoft.com/office/officeart/2009/3/layout/DescendingProcess"/>
    <dgm:cxn modelId="{06FEDE7B-2441-534D-BBE5-F66998E649AE}" type="presParOf" srcId="{F1983365-368D-454E-B5D8-2A23065847BA}" destId="{D68857A8-2C5A-3247-8C57-BD0C759920EC}" srcOrd="0" destOrd="0" presId="urn:microsoft.com/office/officeart/2009/3/layout/DescendingProcess"/>
    <dgm:cxn modelId="{39097199-8D8E-694E-A6DA-ED0748EE0F27}" type="presParOf" srcId="{4562C374-BEB3-D14F-8782-615484ACDDEA}" destId="{2F493FC5-6ED2-7B4D-9B5D-31B354827131}" srcOrd="10" destOrd="0" presId="urn:microsoft.com/office/officeart/2009/3/layout/Descending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A19BE32-BC81-5940-A88C-CEA6C113E3D3}" type="doc">
      <dgm:prSet loTypeId="urn:microsoft.com/office/officeart/2005/8/layout/hProcess11" loCatId="" qsTypeId="urn:microsoft.com/office/officeart/2005/8/quickstyle/simple1" qsCatId="simple" csTypeId="urn:microsoft.com/office/officeart/2005/8/colors/accent1_2" csCatId="accent1" phldr="1"/>
      <dgm:spPr/>
    </dgm:pt>
    <dgm:pt modelId="{856826EF-82BD-5A40-9482-286693ECF880}">
      <dgm:prSet phldrT="[Text]"/>
      <dgm:spPr/>
      <dgm:t>
        <a:bodyPr/>
        <a:lstStyle/>
        <a:p>
          <a:r>
            <a:rPr lang="en-US" dirty="0"/>
            <a:t>Provides rewards (monetary and prizes) for submitting and testing negative through urine analysis and breath testing</a:t>
          </a:r>
        </a:p>
      </dgm:t>
    </dgm:pt>
    <dgm:pt modelId="{9C55BD85-9B1F-E841-A960-BAFB7E57E4A1}" type="parTrans" cxnId="{EB83EA8F-DBC8-D246-B320-8F6EC28FF18A}">
      <dgm:prSet/>
      <dgm:spPr/>
      <dgm:t>
        <a:bodyPr/>
        <a:lstStyle/>
        <a:p>
          <a:endParaRPr lang="en-US"/>
        </a:p>
      </dgm:t>
    </dgm:pt>
    <dgm:pt modelId="{AD452B88-DC7B-594C-901A-CCBA62D199F9}" type="sibTrans" cxnId="{EB83EA8F-DBC8-D246-B320-8F6EC28FF18A}">
      <dgm:prSet/>
      <dgm:spPr/>
      <dgm:t>
        <a:bodyPr/>
        <a:lstStyle/>
        <a:p>
          <a:endParaRPr lang="en-US"/>
        </a:p>
      </dgm:t>
    </dgm:pt>
    <dgm:pt modelId="{9B13F356-DE07-B248-8233-DB49B95B84D9}">
      <dgm:prSet/>
      <dgm:spPr/>
      <dgm:t>
        <a:bodyPr/>
        <a:lstStyle/>
        <a:p>
          <a:r>
            <a:rPr lang="en-US" dirty="0"/>
            <a:t>Participants earn up to $400 in prizes over 3 months</a:t>
          </a:r>
        </a:p>
      </dgm:t>
    </dgm:pt>
    <dgm:pt modelId="{26922B6F-AA04-8D4C-8649-05D1CCE1A6E5}" type="parTrans" cxnId="{8632EE1D-3AE8-1247-91B3-AF73A2F5B4C9}">
      <dgm:prSet/>
      <dgm:spPr/>
      <dgm:t>
        <a:bodyPr/>
        <a:lstStyle/>
        <a:p>
          <a:endParaRPr lang="en-US"/>
        </a:p>
      </dgm:t>
    </dgm:pt>
    <dgm:pt modelId="{ECC4994B-D1D7-EE47-9451-5088C2220D0D}" type="sibTrans" cxnId="{8632EE1D-3AE8-1247-91B3-AF73A2F5B4C9}">
      <dgm:prSet/>
      <dgm:spPr/>
      <dgm:t>
        <a:bodyPr/>
        <a:lstStyle/>
        <a:p>
          <a:endParaRPr lang="en-US"/>
        </a:p>
      </dgm:t>
    </dgm:pt>
    <dgm:pt modelId="{E77F45FD-04C3-E943-9885-C948D2931C8A}" type="pres">
      <dgm:prSet presAssocID="{EA19BE32-BC81-5940-A88C-CEA6C113E3D3}" presName="Name0" presStyleCnt="0">
        <dgm:presLayoutVars>
          <dgm:dir/>
          <dgm:resizeHandles val="exact"/>
        </dgm:presLayoutVars>
      </dgm:prSet>
      <dgm:spPr/>
    </dgm:pt>
    <dgm:pt modelId="{F855DEF0-3F73-DE4C-B0F1-8A9C121FB2DE}" type="pres">
      <dgm:prSet presAssocID="{EA19BE32-BC81-5940-A88C-CEA6C113E3D3}" presName="arrow" presStyleLbl="bgShp" presStyleIdx="0" presStyleCnt="1"/>
      <dgm:spPr/>
    </dgm:pt>
    <dgm:pt modelId="{DB437C33-707C-4E46-A201-31FE4070724A}" type="pres">
      <dgm:prSet presAssocID="{EA19BE32-BC81-5940-A88C-CEA6C113E3D3}" presName="points" presStyleCnt="0"/>
      <dgm:spPr/>
    </dgm:pt>
    <dgm:pt modelId="{26B8D3BF-8BB7-E645-8D3E-4E679B1440DE}" type="pres">
      <dgm:prSet presAssocID="{856826EF-82BD-5A40-9482-286693ECF880}" presName="compositeA" presStyleCnt="0"/>
      <dgm:spPr/>
    </dgm:pt>
    <dgm:pt modelId="{81B5EAFD-C292-C643-9BD0-00EA81512E27}" type="pres">
      <dgm:prSet presAssocID="{856826EF-82BD-5A40-9482-286693ECF880}" presName="textA" presStyleLbl="revTx" presStyleIdx="0" presStyleCnt="2">
        <dgm:presLayoutVars>
          <dgm:bulletEnabled val="1"/>
        </dgm:presLayoutVars>
      </dgm:prSet>
      <dgm:spPr/>
    </dgm:pt>
    <dgm:pt modelId="{272888FA-3AC5-F549-83D8-0616F02F139D}" type="pres">
      <dgm:prSet presAssocID="{856826EF-82BD-5A40-9482-286693ECF880}" presName="circleA" presStyleLbl="node1" presStyleIdx="0" presStyleCnt="2"/>
      <dgm:spPr/>
    </dgm:pt>
    <dgm:pt modelId="{C4A5C536-D43F-054F-B438-4BF7D566EF99}" type="pres">
      <dgm:prSet presAssocID="{856826EF-82BD-5A40-9482-286693ECF880}" presName="spaceA" presStyleCnt="0"/>
      <dgm:spPr/>
    </dgm:pt>
    <dgm:pt modelId="{7939676D-9619-1E4F-8D30-FD5F649CD745}" type="pres">
      <dgm:prSet presAssocID="{AD452B88-DC7B-594C-901A-CCBA62D199F9}" presName="space" presStyleCnt="0"/>
      <dgm:spPr/>
    </dgm:pt>
    <dgm:pt modelId="{C8DFD80A-97E4-2C43-8A00-F833EA32D48D}" type="pres">
      <dgm:prSet presAssocID="{9B13F356-DE07-B248-8233-DB49B95B84D9}" presName="compositeB" presStyleCnt="0"/>
      <dgm:spPr/>
    </dgm:pt>
    <dgm:pt modelId="{9D16E87E-DA76-DE4C-AB0C-6BE9DC8F057F}" type="pres">
      <dgm:prSet presAssocID="{9B13F356-DE07-B248-8233-DB49B95B84D9}" presName="textB" presStyleLbl="revTx" presStyleIdx="1" presStyleCnt="2">
        <dgm:presLayoutVars>
          <dgm:bulletEnabled val="1"/>
        </dgm:presLayoutVars>
      </dgm:prSet>
      <dgm:spPr/>
    </dgm:pt>
    <dgm:pt modelId="{4E2AF123-7D28-6642-A3AB-31048D2DF193}" type="pres">
      <dgm:prSet presAssocID="{9B13F356-DE07-B248-8233-DB49B95B84D9}" presName="circleB" presStyleLbl="node1" presStyleIdx="1" presStyleCnt="2"/>
      <dgm:spPr/>
    </dgm:pt>
    <dgm:pt modelId="{544E069F-D93B-9745-BC8B-1D0FDBFD1FFF}" type="pres">
      <dgm:prSet presAssocID="{9B13F356-DE07-B248-8233-DB49B95B84D9}" presName="spaceB" presStyleCnt="0"/>
      <dgm:spPr/>
    </dgm:pt>
  </dgm:ptLst>
  <dgm:cxnLst>
    <dgm:cxn modelId="{8632EE1D-3AE8-1247-91B3-AF73A2F5B4C9}" srcId="{EA19BE32-BC81-5940-A88C-CEA6C113E3D3}" destId="{9B13F356-DE07-B248-8233-DB49B95B84D9}" srcOrd="1" destOrd="0" parTransId="{26922B6F-AA04-8D4C-8649-05D1CCE1A6E5}" sibTransId="{ECC4994B-D1D7-EE47-9451-5088C2220D0D}"/>
    <dgm:cxn modelId="{B437566A-D3F4-8A41-809F-53C24985778C}" type="presOf" srcId="{856826EF-82BD-5A40-9482-286693ECF880}" destId="{81B5EAFD-C292-C643-9BD0-00EA81512E27}" srcOrd="0" destOrd="0" presId="urn:microsoft.com/office/officeart/2005/8/layout/hProcess11"/>
    <dgm:cxn modelId="{8D9F2183-E355-6A4A-99A1-B23860E27717}" type="presOf" srcId="{9B13F356-DE07-B248-8233-DB49B95B84D9}" destId="{9D16E87E-DA76-DE4C-AB0C-6BE9DC8F057F}" srcOrd="0" destOrd="0" presId="urn:microsoft.com/office/officeart/2005/8/layout/hProcess11"/>
    <dgm:cxn modelId="{EB83EA8F-DBC8-D246-B320-8F6EC28FF18A}" srcId="{EA19BE32-BC81-5940-A88C-CEA6C113E3D3}" destId="{856826EF-82BD-5A40-9482-286693ECF880}" srcOrd="0" destOrd="0" parTransId="{9C55BD85-9B1F-E841-A960-BAFB7E57E4A1}" sibTransId="{AD452B88-DC7B-594C-901A-CCBA62D199F9}"/>
    <dgm:cxn modelId="{35940ECE-7FE7-FC49-BC3E-5B59B71FF56F}" type="presOf" srcId="{EA19BE32-BC81-5940-A88C-CEA6C113E3D3}" destId="{E77F45FD-04C3-E943-9885-C948D2931C8A}" srcOrd="0" destOrd="0" presId="urn:microsoft.com/office/officeart/2005/8/layout/hProcess11"/>
    <dgm:cxn modelId="{E5EA6A06-E627-A94F-AB9D-F8DB85D04A32}" type="presParOf" srcId="{E77F45FD-04C3-E943-9885-C948D2931C8A}" destId="{F855DEF0-3F73-DE4C-B0F1-8A9C121FB2DE}" srcOrd="0" destOrd="0" presId="urn:microsoft.com/office/officeart/2005/8/layout/hProcess11"/>
    <dgm:cxn modelId="{DA849F01-82EF-0940-8F70-665E6643EBDD}" type="presParOf" srcId="{E77F45FD-04C3-E943-9885-C948D2931C8A}" destId="{DB437C33-707C-4E46-A201-31FE4070724A}" srcOrd="1" destOrd="0" presId="urn:microsoft.com/office/officeart/2005/8/layout/hProcess11"/>
    <dgm:cxn modelId="{7070A268-5D6D-874D-8232-26B419B63FA2}" type="presParOf" srcId="{DB437C33-707C-4E46-A201-31FE4070724A}" destId="{26B8D3BF-8BB7-E645-8D3E-4E679B1440DE}" srcOrd="0" destOrd="0" presId="urn:microsoft.com/office/officeart/2005/8/layout/hProcess11"/>
    <dgm:cxn modelId="{A49DA098-2EE5-5C4E-AEA7-D9216BE31F47}" type="presParOf" srcId="{26B8D3BF-8BB7-E645-8D3E-4E679B1440DE}" destId="{81B5EAFD-C292-C643-9BD0-00EA81512E27}" srcOrd="0" destOrd="0" presId="urn:microsoft.com/office/officeart/2005/8/layout/hProcess11"/>
    <dgm:cxn modelId="{D4986FA8-BB45-0B42-81ED-2ED8030F7BB2}" type="presParOf" srcId="{26B8D3BF-8BB7-E645-8D3E-4E679B1440DE}" destId="{272888FA-3AC5-F549-83D8-0616F02F139D}" srcOrd="1" destOrd="0" presId="urn:microsoft.com/office/officeart/2005/8/layout/hProcess11"/>
    <dgm:cxn modelId="{FAD631A2-6430-4848-80C4-69F3E83CC97B}" type="presParOf" srcId="{26B8D3BF-8BB7-E645-8D3E-4E679B1440DE}" destId="{C4A5C536-D43F-054F-B438-4BF7D566EF99}" srcOrd="2" destOrd="0" presId="urn:microsoft.com/office/officeart/2005/8/layout/hProcess11"/>
    <dgm:cxn modelId="{00019E92-64C9-6849-A6F8-FD6ADB6F03F8}" type="presParOf" srcId="{DB437C33-707C-4E46-A201-31FE4070724A}" destId="{7939676D-9619-1E4F-8D30-FD5F649CD745}" srcOrd="1" destOrd="0" presId="urn:microsoft.com/office/officeart/2005/8/layout/hProcess11"/>
    <dgm:cxn modelId="{7C148E69-7CF1-C241-B3E5-190C7F01B59A}" type="presParOf" srcId="{DB437C33-707C-4E46-A201-31FE4070724A}" destId="{C8DFD80A-97E4-2C43-8A00-F833EA32D48D}" srcOrd="2" destOrd="0" presId="urn:microsoft.com/office/officeart/2005/8/layout/hProcess11"/>
    <dgm:cxn modelId="{5187FD78-FD9B-2340-AB5D-EB1A64D31D8B}" type="presParOf" srcId="{C8DFD80A-97E4-2C43-8A00-F833EA32D48D}" destId="{9D16E87E-DA76-DE4C-AB0C-6BE9DC8F057F}" srcOrd="0" destOrd="0" presId="urn:microsoft.com/office/officeart/2005/8/layout/hProcess11"/>
    <dgm:cxn modelId="{4490F3BB-82F6-2C48-AB5D-3AB967165F97}" type="presParOf" srcId="{C8DFD80A-97E4-2C43-8A00-F833EA32D48D}" destId="{4E2AF123-7D28-6642-A3AB-31048D2DF193}" srcOrd="1" destOrd="0" presId="urn:microsoft.com/office/officeart/2005/8/layout/hProcess11"/>
    <dgm:cxn modelId="{90AA0D9C-E3E4-1E4D-9847-88B9639FB362}" type="presParOf" srcId="{C8DFD80A-97E4-2C43-8A00-F833EA32D48D}" destId="{544E069F-D93B-9745-BC8B-1D0FDBFD1FFF}"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6E84E7F-2546-A247-AA5C-D4D6277AD689}" type="doc">
      <dgm:prSet loTypeId="urn:microsoft.com/office/officeart/2005/8/layout/radial1" loCatId="" qsTypeId="urn:microsoft.com/office/officeart/2005/8/quickstyle/simple1" qsCatId="simple" csTypeId="urn:microsoft.com/office/officeart/2005/8/colors/colorful2" csCatId="colorful" phldr="1"/>
      <dgm:spPr/>
      <dgm:t>
        <a:bodyPr/>
        <a:lstStyle/>
        <a:p>
          <a:endParaRPr lang="en-US"/>
        </a:p>
      </dgm:t>
    </dgm:pt>
    <dgm:pt modelId="{E2064A14-16CB-0544-AE75-CCAD73BFAE32}">
      <dgm:prSet phldrT="[Text]" custT="1"/>
      <dgm:spPr/>
      <dgm:t>
        <a:bodyPr/>
        <a:lstStyle/>
        <a:p>
          <a:pPr>
            <a:spcAft>
              <a:spcPts val="0"/>
            </a:spcAft>
          </a:pPr>
          <a:r>
            <a:rPr lang="en-US" sz="2400" dirty="0"/>
            <a:t>Universal Assessment</a:t>
          </a:r>
        </a:p>
        <a:p>
          <a:pPr>
            <a:spcAft>
              <a:spcPts val="0"/>
            </a:spcAft>
          </a:pPr>
          <a:r>
            <a:rPr lang="en-US" sz="2400" dirty="0"/>
            <a:t>Warm hand offs/referrals</a:t>
          </a:r>
        </a:p>
        <a:p>
          <a:pPr>
            <a:spcAft>
              <a:spcPts val="0"/>
            </a:spcAft>
          </a:pPr>
          <a:r>
            <a:rPr lang="en-US" sz="2400" dirty="0"/>
            <a:t>Treatment Planning</a:t>
          </a:r>
        </a:p>
        <a:p>
          <a:pPr>
            <a:spcAft>
              <a:spcPts val="0"/>
            </a:spcAft>
          </a:pPr>
          <a:r>
            <a:rPr lang="en-US" sz="2400" dirty="0"/>
            <a:t>Behavioral Therapy </a:t>
          </a:r>
        </a:p>
        <a:p>
          <a:pPr>
            <a:spcAft>
              <a:spcPts val="0"/>
            </a:spcAft>
          </a:pPr>
          <a:r>
            <a:rPr lang="en-US" sz="2400" dirty="0"/>
            <a:t>Monitoring</a:t>
          </a:r>
        </a:p>
        <a:p>
          <a:pPr>
            <a:spcAft>
              <a:spcPts val="0"/>
            </a:spcAft>
          </a:pPr>
          <a:r>
            <a:rPr lang="en-US" sz="2400" dirty="0"/>
            <a:t>Case Management </a:t>
          </a:r>
          <a:r>
            <a:rPr lang="en-US" sz="2400" dirty="0" err="1"/>
            <a:t>Pharmocotherapy</a:t>
          </a:r>
          <a:endParaRPr lang="en-US" sz="2400" dirty="0"/>
        </a:p>
        <a:p>
          <a:pPr>
            <a:spcAft>
              <a:spcPts val="0"/>
            </a:spcAft>
          </a:pPr>
          <a:r>
            <a:rPr lang="en-US" sz="2400" dirty="0"/>
            <a:t>Recovery &amp; Peer Support</a:t>
          </a:r>
        </a:p>
        <a:p>
          <a:pPr>
            <a:spcAft>
              <a:spcPts val="0"/>
            </a:spcAft>
          </a:pPr>
          <a:r>
            <a:rPr lang="en-US" sz="2400" dirty="0"/>
            <a:t>Continuing care</a:t>
          </a:r>
        </a:p>
      </dgm:t>
    </dgm:pt>
    <dgm:pt modelId="{734800C0-8DA1-1742-B035-0D384442A2D5}" type="parTrans" cxnId="{B9E462D8-62D0-4A45-AFD7-B2697691F596}">
      <dgm:prSet/>
      <dgm:spPr/>
      <dgm:t>
        <a:bodyPr/>
        <a:lstStyle/>
        <a:p>
          <a:endParaRPr lang="en-US"/>
        </a:p>
      </dgm:t>
    </dgm:pt>
    <dgm:pt modelId="{5A61927F-E5E6-0B4D-A9A0-D5DBEAE26AB4}" type="sibTrans" cxnId="{B9E462D8-62D0-4A45-AFD7-B2697691F596}">
      <dgm:prSet/>
      <dgm:spPr/>
      <dgm:t>
        <a:bodyPr/>
        <a:lstStyle/>
        <a:p>
          <a:endParaRPr lang="en-US"/>
        </a:p>
      </dgm:t>
    </dgm:pt>
    <dgm:pt modelId="{99CEC94E-A162-424A-BA4A-0446AA2CFE22}">
      <dgm:prSet phldrT="[Text]" custT="1"/>
      <dgm:spPr/>
      <dgm:t>
        <a:bodyPr/>
        <a:lstStyle/>
        <a:p>
          <a:r>
            <a:rPr lang="en-US" sz="2400" dirty="0"/>
            <a:t>Vocational services</a:t>
          </a:r>
        </a:p>
      </dgm:t>
    </dgm:pt>
    <dgm:pt modelId="{FF7876CE-271B-0640-9E5D-19C7B1765291}" type="parTrans" cxnId="{5A8EE63A-D527-BC4A-8EDF-BC888C8D541A}">
      <dgm:prSet/>
      <dgm:spPr/>
      <dgm:t>
        <a:bodyPr/>
        <a:lstStyle/>
        <a:p>
          <a:endParaRPr lang="en-US"/>
        </a:p>
      </dgm:t>
    </dgm:pt>
    <dgm:pt modelId="{67223D21-8577-DC4C-9BBC-09F6582CB129}" type="sibTrans" cxnId="{5A8EE63A-D527-BC4A-8EDF-BC888C8D541A}">
      <dgm:prSet/>
      <dgm:spPr/>
      <dgm:t>
        <a:bodyPr/>
        <a:lstStyle/>
        <a:p>
          <a:endParaRPr lang="en-US"/>
        </a:p>
      </dgm:t>
    </dgm:pt>
    <dgm:pt modelId="{C4D95CEB-A20F-6F4D-82BB-F7AD1F5C8B76}">
      <dgm:prSet phldrT="[Text]" custT="1"/>
      <dgm:spPr/>
      <dgm:t>
        <a:bodyPr/>
        <a:lstStyle/>
        <a:p>
          <a:r>
            <a:rPr lang="en-US" sz="2400" dirty="0"/>
            <a:t>Medical care</a:t>
          </a:r>
        </a:p>
      </dgm:t>
    </dgm:pt>
    <dgm:pt modelId="{98BD88E5-51D8-524A-91E3-11723433A62A}" type="parTrans" cxnId="{DDDB5FEA-980B-5441-888B-DCCEE72AED9E}">
      <dgm:prSet/>
      <dgm:spPr/>
      <dgm:t>
        <a:bodyPr/>
        <a:lstStyle/>
        <a:p>
          <a:endParaRPr lang="en-US"/>
        </a:p>
      </dgm:t>
    </dgm:pt>
    <dgm:pt modelId="{80AA14E6-B7A1-CA47-8549-A89F5C934580}" type="sibTrans" cxnId="{DDDB5FEA-980B-5441-888B-DCCEE72AED9E}">
      <dgm:prSet/>
      <dgm:spPr/>
      <dgm:t>
        <a:bodyPr/>
        <a:lstStyle/>
        <a:p>
          <a:endParaRPr lang="en-US"/>
        </a:p>
      </dgm:t>
    </dgm:pt>
    <dgm:pt modelId="{1D1FF8FE-D8B8-1A4F-819B-3FDDB96FDAF9}">
      <dgm:prSet phldrT="[Text]"/>
      <dgm:spPr/>
      <dgm:t>
        <a:bodyPr/>
        <a:lstStyle/>
        <a:p>
          <a:r>
            <a:rPr lang="en-US" dirty="0"/>
            <a:t>Education and childcare services</a:t>
          </a:r>
        </a:p>
      </dgm:t>
    </dgm:pt>
    <dgm:pt modelId="{01AAF53F-34C9-9647-8445-5AEFBDFECEC8}" type="parTrans" cxnId="{3400DE90-01F8-AA46-A45A-53AD9FB30747}">
      <dgm:prSet/>
      <dgm:spPr/>
      <dgm:t>
        <a:bodyPr/>
        <a:lstStyle/>
        <a:p>
          <a:endParaRPr lang="en-US"/>
        </a:p>
      </dgm:t>
    </dgm:pt>
    <dgm:pt modelId="{D0B68114-F3E9-494D-A6F3-2B33787B3AF6}" type="sibTrans" cxnId="{3400DE90-01F8-AA46-A45A-53AD9FB30747}">
      <dgm:prSet/>
      <dgm:spPr/>
      <dgm:t>
        <a:bodyPr/>
        <a:lstStyle/>
        <a:p>
          <a:endParaRPr lang="en-US"/>
        </a:p>
      </dgm:t>
    </dgm:pt>
    <dgm:pt modelId="{D90D5EC4-85E1-F040-A7D0-F238AF638BF8}">
      <dgm:prSet phldrT="[Text]"/>
      <dgm:spPr/>
      <dgm:t>
        <a:bodyPr/>
        <a:lstStyle/>
        <a:p>
          <a:r>
            <a:rPr lang="en-US" dirty="0"/>
            <a:t>Legal services</a:t>
          </a:r>
        </a:p>
      </dgm:t>
    </dgm:pt>
    <dgm:pt modelId="{5D6A15F6-44D9-E64B-9D94-C4270F38A232}" type="parTrans" cxnId="{089CB465-1E72-8945-BF78-C2FF4E0A44E7}">
      <dgm:prSet/>
      <dgm:spPr/>
      <dgm:t>
        <a:bodyPr/>
        <a:lstStyle/>
        <a:p>
          <a:endParaRPr lang="en-US"/>
        </a:p>
      </dgm:t>
    </dgm:pt>
    <dgm:pt modelId="{D92AD449-5E1A-AD49-88FE-BC3D955DAC44}" type="sibTrans" cxnId="{089CB465-1E72-8945-BF78-C2FF4E0A44E7}">
      <dgm:prSet/>
      <dgm:spPr/>
      <dgm:t>
        <a:bodyPr/>
        <a:lstStyle/>
        <a:p>
          <a:endParaRPr lang="en-US"/>
        </a:p>
      </dgm:t>
    </dgm:pt>
    <dgm:pt modelId="{AFAD146E-0A97-D446-923D-0AB6E6AE40E7}">
      <dgm:prSet phldrT="[Text]"/>
      <dgm:spPr/>
      <dgm:t>
        <a:bodyPr/>
        <a:lstStyle/>
        <a:p>
          <a:r>
            <a:rPr lang="en-US" dirty="0"/>
            <a:t>Housing/ transport</a:t>
          </a:r>
        </a:p>
      </dgm:t>
    </dgm:pt>
    <dgm:pt modelId="{5316319F-6052-8342-A1BA-725FDA4BC392}" type="parTrans" cxnId="{A5AA2AAB-8B8E-EC48-91BA-EBC709087E65}">
      <dgm:prSet/>
      <dgm:spPr/>
      <dgm:t>
        <a:bodyPr/>
        <a:lstStyle/>
        <a:p>
          <a:endParaRPr lang="en-US"/>
        </a:p>
      </dgm:t>
    </dgm:pt>
    <dgm:pt modelId="{ADED22DA-D646-A948-A88B-5E17146B0119}" type="sibTrans" cxnId="{A5AA2AAB-8B8E-EC48-91BA-EBC709087E65}">
      <dgm:prSet/>
      <dgm:spPr/>
      <dgm:t>
        <a:bodyPr/>
        <a:lstStyle/>
        <a:p>
          <a:endParaRPr lang="en-US"/>
        </a:p>
      </dgm:t>
    </dgm:pt>
    <dgm:pt modelId="{14A31070-A329-9D4A-94CB-F929423ED2A0}">
      <dgm:prSet phldrT="[Text]" custT="1"/>
      <dgm:spPr/>
      <dgm:t>
        <a:bodyPr/>
        <a:lstStyle/>
        <a:p>
          <a:r>
            <a:rPr lang="en-US" sz="2400" dirty="0"/>
            <a:t>Financial services</a:t>
          </a:r>
        </a:p>
      </dgm:t>
    </dgm:pt>
    <dgm:pt modelId="{0B96B28A-EF06-7049-8826-2B51816ED7D5}" type="parTrans" cxnId="{10EED0D4-5297-0848-A526-781535344EEF}">
      <dgm:prSet/>
      <dgm:spPr/>
      <dgm:t>
        <a:bodyPr/>
        <a:lstStyle/>
        <a:p>
          <a:endParaRPr lang="en-US"/>
        </a:p>
      </dgm:t>
    </dgm:pt>
    <dgm:pt modelId="{4D13A6E1-B9DC-CE41-AD7E-30E8FC71ACC0}" type="sibTrans" cxnId="{10EED0D4-5297-0848-A526-781535344EEF}">
      <dgm:prSet/>
      <dgm:spPr/>
      <dgm:t>
        <a:bodyPr/>
        <a:lstStyle/>
        <a:p>
          <a:endParaRPr lang="en-US"/>
        </a:p>
      </dgm:t>
    </dgm:pt>
    <dgm:pt modelId="{0B5D0E14-7A72-BF4B-AA97-8AA66B7B782E}" type="pres">
      <dgm:prSet presAssocID="{F6E84E7F-2546-A247-AA5C-D4D6277AD689}" presName="cycle" presStyleCnt="0">
        <dgm:presLayoutVars>
          <dgm:chMax val="1"/>
          <dgm:dir/>
          <dgm:animLvl val="ctr"/>
          <dgm:resizeHandles val="exact"/>
        </dgm:presLayoutVars>
      </dgm:prSet>
      <dgm:spPr/>
    </dgm:pt>
    <dgm:pt modelId="{91314862-3AA1-C44F-9304-256F2CF93B9B}" type="pres">
      <dgm:prSet presAssocID="{E2064A14-16CB-0544-AE75-CCAD73BFAE32}" presName="centerShape" presStyleLbl="node0" presStyleIdx="0" presStyleCnt="1" custScaleX="248573" custScaleY="249407" custLinFactNeighborX="4413" custLinFactNeighborY="-3048"/>
      <dgm:spPr/>
    </dgm:pt>
    <dgm:pt modelId="{EBC495FD-C6B1-1547-B317-F6948151142E}" type="pres">
      <dgm:prSet presAssocID="{FF7876CE-271B-0640-9E5D-19C7B1765291}" presName="Name9" presStyleLbl="parChTrans1D2" presStyleIdx="0" presStyleCnt="6"/>
      <dgm:spPr/>
    </dgm:pt>
    <dgm:pt modelId="{D6A10281-8AF4-AE40-AE8F-39651009B107}" type="pres">
      <dgm:prSet presAssocID="{FF7876CE-271B-0640-9E5D-19C7B1765291}" presName="connTx" presStyleLbl="parChTrans1D2" presStyleIdx="0" presStyleCnt="6"/>
      <dgm:spPr/>
    </dgm:pt>
    <dgm:pt modelId="{54B19E32-9E32-294E-AF55-F45820C0112C}" type="pres">
      <dgm:prSet presAssocID="{99CEC94E-A162-424A-BA4A-0446AA2CFE22}" presName="node" presStyleLbl="node1" presStyleIdx="0" presStyleCnt="6" custScaleX="117626" custScaleY="117626" custRadScaleRad="175340" custRadScaleInc="187912">
        <dgm:presLayoutVars>
          <dgm:bulletEnabled val="1"/>
        </dgm:presLayoutVars>
      </dgm:prSet>
      <dgm:spPr/>
    </dgm:pt>
    <dgm:pt modelId="{19597AD4-EE44-A742-BD96-9333F13E6200}" type="pres">
      <dgm:prSet presAssocID="{98BD88E5-51D8-524A-91E3-11723433A62A}" presName="Name9" presStyleLbl="parChTrans1D2" presStyleIdx="1" presStyleCnt="6"/>
      <dgm:spPr/>
    </dgm:pt>
    <dgm:pt modelId="{52B6B683-4030-1144-B1C4-683E8072F1F3}" type="pres">
      <dgm:prSet presAssocID="{98BD88E5-51D8-524A-91E3-11723433A62A}" presName="connTx" presStyleLbl="parChTrans1D2" presStyleIdx="1" presStyleCnt="6"/>
      <dgm:spPr/>
    </dgm:pt>
    <dgm:pt modelId="{4E2B1919-58E1-EC4E-8528-34302C1195BB}" type="pres">
      <dgm:prSet presAssocID="{C4D95CEB-A20F-6F4D-82BB-F7AD1F5C8B76}" presName="node" presStyleLbl="node1" presStyleIdx="1" presStyleCnt="6" custScaleX="121231" custScaleY="121231" custRadScaleRad="184924" custRadScaleInc="92382">
        <dgm:presLayoutVars>
          <dgm:bulletEnabled val="1"/>
        </dgm:presLayoutVars>
      </dgm:prSet>
      <dgm:spPr/>
    </dgm:pt>
    <dgm:pt modelId="{C0C86C8B-9093-CE48-9843-ED3DE161E8C9}" type="pres">
      <dgm:prSet presAssocID="{01AAF53F-34C9-9647-8445-5AEFBDFECEC8}" presName="Name9" presStyleLbl="parChTrans1D2" presStyleIdx="2" presStyleCnt="6"/>
      <dgm:spPr/>
    </dgm:pt>
    <dgm:pt modelId="{BA35F953-DAC8-EA47-BD10-AED447C92E04}" type="pres">
      <dgm:prSet presAssocID="{01AAF53F-34C9-9647-8445-5AEFBDFECEC8}" presName="connTx" presStyleLbl="parChTrans1D2" presStyleIdx="2" presStyleCnt="6"/>
      <dgm:spPr/>
    </dgm:pt>
    <dgm:pt modelId="{7DA6211E-CF47-AF47-92AF-0B03313BFFE8}" type="pres">
      <dgm:prSet presAssocID="{1D1FF8FE-D8B8-1A4F-819B-3FDDB96FDAF9}" presName="node" presStyleLbl="node1" presStyleIdx="2" presStyleCnt="6" custScaleX="126975" custScaleY="126975" custRadScaleRad="171159" custRadScaleInc="13495">
        <dgm:presLayoutVars>
          <dgm:bulletEnabled val="1"/>
        </dgm:presLayoutVars>
      </dgm:prSet>
      <dgm:spPr/>
    </dgm:pt>
    <dgm:pt modelId="{3A7A7DA6-B1FA-0C46-BE2A-8071F47541C8}" type="pres">
      <dgm:prSet presAssocID="{5D6A15F6-44D9-E64B-9D94-C4270F38A232}" presName="Name9" presStyleLbl="parChTrans1D2" presStyleIdx="3" presStyleCnt="6"/>
      <dgm:spPr/>
    </dgm:pt>
    <dgm:pt modelId="{372A80BB-3EFA-6743-B236-87AD7FCD3A74}" type="pres">
      <dgm:prSet presAssocID="{5D6A15F6-44D9-E64B-9D94-C4270F38A232}" presName="connTx" presStyleLbl="parChTrans1D2" presStyleIdx="3" presStyleCnt="6"/>
      <dgm:spPr/>
    </dgm:pt>
    <dgm:pt modelId="{E18A313A-C4BE-214C-80DA-A3203A400C3C}" type="pres">
      <dgm:prSet presAssocID="{D90D5EC4-85E1-F040-A7D0-F238AF638BF8}" presName="node" presStyleLbl="node1" presStyleIdx="3" presStyleCnt="6" custScaleX="123459" custScaleY="123459" custRadScaleRad="147482" custRadScaleInc="169166">
        <dgm:presLayoutVars>
          <dgm:bulletEnabled val="1"/>
        </dgm:presLayoutVars>
      </dgm:prSet>
      <dgm:spPr/>
    </dgm:pt>
    <dgm:pt modelId="{E267F7BB-2FCB-9148-8B1A-665BECD91B7D}" type="pres">
      <dgm:prSet presAssocID="{5316319F-6052-8342-A1BA-725FDA4BC392}" presName="Name9" presStyleLbl="parChTrans1D2" presStyleIdx="4" presStyleCnt="6"/>
      <dgm:spPr/>
    </dgm:pt>
    <dgm:pt modelId="{D68FA081-052C-9B4A-8CC9-916E4A22C655}" type="pres">
      <dgm:prSet presAssocID="{5316319F-6052-8342-A1BA-725FDA4BC392}" presName="connTx" presStyleLbl="parChTrans1D2" presStyleIdx="4" presStyleCnt="6"/>
      <dgm:spPr/>
    </dgm:pt>
    <dgm:pt modelId="{45280883-C73E-9346-8AA1-F6223F9969EA}" type="pres">
      <dgm:prSet presAssocID="{AFAD146E-0A97-D446-923D-0AB6E6AE40E7}" presName="node" presStyleLbl="node1" presStyleIdx="4" presStyleCnt="6" custScaleX="120157" custScaleY="120157" custRadScaleRad="165620" custRadScaleInc="98708">
        <dgm:presLayoutVars>
          <dgm:bulletEnabled val="1"/>
        </dgm:presLayoutVars>
      </dgm:prSet>
      <dgm:spPr/>
    </dgm:pt>
    <dgm:pt modelId="{3A22A00D-4945-984E-B9C9-18EBA1D3C15A}" type="pres">
      <dgm:prSet presAssocID="{0B96B28A-EF06-7049-8826-2B51816ED7D5}" presName="Name9" presStyleLbl="parChTrans1D2" presStyleIdx="5" presStyleCnt="6"/>
      <dgm:spPr/>
    </dgm:pt>
    <dgm:pt modelId="{41A4D6C9-553E-A349-878B-4E375F543E6F}" type="pres">
      <dgm:prSet presAssocID="{0B96B28A-EF06-7049-8826-2B51816ED7D5}" presName="connTx" presStyleLbl="parChTrans1D2" presStyleIdx="5" presStyleCnt="6"/>
      <dgm:spPr/>
    </dgm:pt>
    <dgm:pt modelId="{784DC66E-D457-A947-A0FF-801F473A2A94}" type="pres">
      <dgm:prSet presAssocID="{14A31070-A329-9D4A-94CB-F929423ED2A0}" presName="node" presStyleLbl="node1" presStyleIdx="5" presStyleCnt="6" custScaleX="117591" custScaleY="117591" custRadScaleRad="170705" custRadScaleInc="10473">
        <dgm:presLayoutVars>
          <dgm:bulletEnabled val="1"/>
        </dgm:presLayoutVars>
      </dgm:prSet>
      <dgm:spPr/>
    </dgm:pt>
  </dgm:ptLst>
  <dgm:cxnLst>
    <dgm:cxn modelId="{03E3DD08-854C-6D46-B413-E3DD8EE48FBC}" type="presOf" srcId="{5D6A15F6-44D9-E64B-9D94-C4270F38A232}" destId="{3A7A7DA6-B1FA-0C46-BE2A-8071F47541C8}" srcOrd="0" destOrd="0" presId="urn:microsoft.com/office/officeart/2005/8/layout/radial1"/>
    <dgm:cxn modelId="{CECE0410-1EDA-664A-B312-40C8A75B2905}" type="presOf" srcId="{0B96B28A-EF06-7049-8826-2B51816ED7D5}" destId="{3A22A00D-4945-984E-B9C9-18EBA1D3C15A}" srcOrd="0" destOrd="0" presId="urn:microsoft.com/office/officeart/2005/8/layout/radial1"/>
    <dgm:cxn modelId="{22E47412-3274-1D49-BDCC-FE4B0F723FB7}" type="presOf" srcId="{5D6A15F6-44D9-E64B-9D94-C4270F38A232}" destId="{372A80BB-3EFA-6743-B236-87AD7FCD3A74}" srcOrd="1" destOrd="0" presId="urn:microsoft.com/office/officeart/2005/8/layout/radial1"/>
    <dgm:cxn modelId="{D104A214-5757-9548-8683-25D425EC2457}" type="presOf" srcId="{C4D95CEB-A20F-6F4D-82BB-F7AD1F5C8B76}" destId="{4E2B1919-58E1-EC4E-8528-34302C1195BB}" srcOrd="0" destOrd="0" presId="urn:microsoft.com/office/officeart/2005/8/layout/radial1"/>
    <dgm:cxn modelId="{AE903B30-D8B5-C241-90D5-90076998FB72}" type="presOf" srcId="{98BD88E5-51D8-524A-91E3-11723433A62A}" destId="{52B6B683-4030-1144-B1C4-683E8072F1F3}" srcOrd="1" destOrd="0" presId="urn:microsoft.com/office/officeart/2005/8/layout/radial1"/>
    <dgm:cxn modelId="{6D845435-CB60-2E46-98E9-2667B1A9723B}" type="presOf" srcId="{14A31070-A329-9D4A-94CB-F929423ED2A0}" destId="{784DC66E-D457-A947-A0FF-801F473A2A94}" srcOrd="0" destOrd="0" presId="urn:microsoft.com/office/officeart/2005/8/layout/radial1"/>
    <dgm:cxn modelId="{5A8EE63A-D527-BC4A-8EDF-BC888C8D541A}" srcId="{E2064A14-16CB-0544-AE75-CCAD73BFAE32}" destId="{99CEC94E-A162-424A-BA4A-0446AA2CFE22}" srcOrd="0" destOrd="0" parTransId="{FF7876CE-271B-0640-9E5D-19C7B1765291}" sibTransId="{67223D21-8577-DC4C-9BBC-09F6582CB129}"/>
    <dgm:cxn modelId="{C115E43D-7FC8-1443-94F7-4AE2AF2DC4F4}" type="presOf" srcId="{E2064A14-16CB-0544-AE75-CCAD73BFAE32}" destId="{91314862-3AA1-C44F-9304-256F2CF93B9B}" srcOrd="0" destOrd="0" presId="urn:microsoft.com/office/officeart/2005/8/layout/radial1"/>
    <dgm:cxn modelId="{089CB465-1E72-8945-BF78-C2FF4E0A44E7}" srcId="{E2064A14-16CB-0544-AE75-CCAD73BFAE32}" destId="{D90D5EC4-85E1-F040-A7D0-F238AF638BF8}" srcOrd="3" destOrd="0" parTransId="{5D6A15F6-44D9-E64B-9D94-C4270F38A232}" sibTransId="{D92AD449-5E1A-AD49-88FE-BC3D955DAC44}"/>
    <dgm:cxn modelId="{BD48434D-17C1-4842-85D0-C33970024751}" type="presOf" srcId="{1D1FF8FE-D8B8-1A4F-819B-3FDDB96FDAF9}" destId="{7DA6211E-CF47-AF47-92AF-0B03313BFFE8}" srcOrd="0" destOrd="0" presId="urn:microsoft.com/office/officeart/2005/8/layout/radial1"/>
    <dgm:cxn modelId="{B441C04D-FC2F-6F4A-99E2-BD697D64923C}" type="presOf" srcId="{5316319F-6052-8342-A1BA-725FDA4BC392}" destId="{E267F7BB-2FCB-9148-8B1A-665BECD91B7D}" srcOrd="0" destOrd="0" presId="urn:microsoft.com/office/officeart/2005/8/layout/radial1"/>
    <dgm:cxn modelId="{3A155D6F-8DF9-1846-BEF5-6DBFE6A5E490}" type="presOf" srcId="{D90D5EC4-85E1-F040-A7D0-F238AF638BF8}" destId="{E18A313A-C4BE-214C-80DA-A3203A400C3C}" srcOrd="0" destOrd="0" presId="urn:microsoft.com/office/officeart/2005/8/layout/radial1"/>
    <dgm:cxn modelId="{3400DE90-01F8-AA46-A45A-53AD9FB30747}" srcId="{E2064A14-16CB-0544-AE75-CCAD73BFAE32}" destId="{1D1FF8FE-D8B8-1A4F-819B-3FDDB96FDAF9}" srcOrd="2" destOrd="0" parTransId="{01AAF53F-34C9-9647-8445-5AEFBDFECEC8}" sibTransId="{D0B68114-F3E9-494D-A6F3-2B33787B3AF6}"/>
    <dgm:cxn modelId="{E16E659B-D576-DC46-A399-D5F1264FEC9B}" type="presOf" srcId="{0B96B28A-EF06-7049-8826-2B51816ED7D5}" destId="{41A4D6C9-553E-A349-878B-4E375F543E6F}" srcOrd="1" destOrd="0" presId="urn:microsoft.com/office/officeart/2005/8/layout/radial1"/>
    <dgm:cxn modelId="{1B2E3D9D-047C-794C-8627-44FC7DC3EDDD}" type="presOf" srcId="{01AAF53F-34C9-9647-8445-5AEFBDFECEC8}" destId="{C0C86C8B-9093-CE48-9843-ED3DE161E8C9}" srcOrd="0" destOrd="0" presId="urn:microsoft.com/office/officeart/2005/8/layout/radial1"/>
    <dgm:cxn modelId="{A5AA2AAB-8B8E-EC48-91BA-EBC709087E65}" srcId="{E2064A14-16CB-0544-AE75-CCAD73BFAE32}" destId="{AFAD146E-0A97-D446-923D-0AB6E6AE40E7}" srcOrd="4" destOrd="0" parTransId="{5316319F-6052-8342-A1BA-725FDA4BC392}" sibTransId="{ADED22DA-D646-A948-A88B-5E17146B0119}"/>
    <dgm:cxn modelId="{F62E10B3-919D-D14A-BCF4-7FF2755E9C44}" type="presOf" srcId="{98BD88E5-51D8-524A-91E3-11723433A62A}" destId="{19597AD4-EE44-A742-BD96-9333F13E6200}" srcOrd="0" destOrd="0" presId="urn:microsoft.com/office/officeart/2005/8/layout/radial1"/>
    <dgm:cxn modelId="{BBDACFC0-BF3C-FE4D-AD8A-F113D6694B4F}" type="presOf" srcId="{01AAF53F-34C9-9647-8445-5AEFBDFECEC8}" destId="{BA35F953-DAC8-EA47-BD10-AED447C92E04}" srcOrd="1" destOrd="0" presId="urn:microsoft.com/office/officeart/2005/8/layout/radial1"/>
    <dgm:cxn modelId="{5FF618C9-59B6-A74A-A95F-653941673A04}" type="presOf" srcId="{AFAD146E-0A97-D446-923D-0AB6E6AE40E7}" destId="{45280883-C73E-9346-8AA1-F6223F9969EA}" srcOrd="0" destOrd="0" presId="urn:microsoft.com/office/officeart/2005/8/layout/radial1"/>
    <dgm:cxn modelId="{10EED0D4-5297-0848-A526-781535344EEF}" srcId="{E2064A14-16CB-0544-AE75-CCAD73BFAE32}" destId="{14A31070-A329-9D4A-94CB-F929423ED2A0}" srcOrd="5" destOrd="0" parTransId="{0B96B28A-EF06-7049-8826-2B51816ED7D5}" sibTransId="{4D13A6E1-B9DC-CE41-AD7E-30E8FC71ACC0}"/>
    <dgm:cxn modelId="{B9E462D8-62D0-4A45-AFD7-B2697691F596}" srcId="{F6E84E7F-2546-A247-AA5C-D4D6277AD689}" destId="{E2064A14-16CB-0544-AE75-CCAD73BFAE32}" srcOrd="0" destOrd="0" parTransId="{734800C0-8DA1-1742-B035-0D384442A2D5}" sibTransId="{5A61927F-E5E6-0B4D-A9A0-D5DBEAE26AB4}"/>
    <dgm:cxn modelId="{B2B5ECDA-D6AD-D841-9DF0-8EB5D7E677BB}" type="presOf" srcId="{FF7876CE-271B-0640-9E5D-19C7B1765291}" destId="{EBC495FD-C6B1-1547-B317-F6948151142E}" srcOrd="0" destOrd="0" presId="urn:microsoft.com/office/officeart/2005/8/layout/radial1"/>
    <dgm:cxn modelId="{81E3DBDB-4C86-0443-82DA-01F6893C84F3}" type="presOf" srcId="{5316319F-6052-8342-A1BA-725FDA4BC392}" destId="{D68FA081-052C-9B4A-8CC9-916E4A22C655}" srcOrd="1" destOrd="0" presId="urn:microsoft.com/office/officeart/2005/8/layout/radial1"/>
    <dgm:cxn modelId="{6CBA20E1-90D5-5D44-A771-350889513B90}" type="presOf" srcId="{FF7876CE-271B-0640-9E5D-19C7B1765291}" destId="{D6A10281-8AF4-AE40-AE8F-39651009B107}" srcOrd="1" destOrd="0" presId="urn:microsoft.com/office/officeart/2005/8/layout/radial1"/>
    <dgm:cxn modelId="{DDDB5FEA-980B-5441-888B-DCCEE72AED9E}" srcId="{E2064A14-16CB-0544-AE75-CCAD73BFAE32}" destId="{C4D95CEB-A20F-6F4D-82BB-F7AD1F5C8B76}" srcOrd="1" destOrd="0" parTransId="{98BD88E5-51D8-524A-91E3-11723433A62A}" sibTransId="{80AA14E6-B7A1-CA47-8549-A89F5C934580}"/>
    <dgm:cxn modelId="{4FB45DEE-CCF8-9749-9E4E-92CE8D0BBCD2}" type="presOf" srcId="{99CEC94E-A162-424A-BA4A-0446AA2CFE22}" destId="{54B19E32-9E32-294E-AF55-F45820C0112C}" srcOrd="0" destOrd="0" presId="urn:microsoft.com/office/officeart/2005/8/layout/radial1"/>
    <dgm:cxn modelId="{64058DF6-0489-3946-9A01-8FFA01A4B4BE}" type="presOf" srcId="{F6E84E7F-2546-A247-AA5C-D4D6277AD689}" destId="{0B5D0E14-7A72-BF4B-AA97-8AA66B7B782E}" srcOrd="0" destOrd="0" presId="urn:microsoft.com/office/officeart/2005/8/layout/radial1"/>
    <dgm:cxn modelId="{274C47BD-162C-C442-9A93-D85C494CCA61}" type="presParOf" srcId="{0B5D0E14-7A72-BF4B-AA97-8AA66B7B782E}" destId="{91314862-3AA1-C44F-9304-256F2CF93B9B}" srcOrd="0" destOrd="0" presId="urn:microsoft.com/office/officeart/2005/8/layout/radial1"/>
    <dgm:cxn modelId="{6565D4C3-25DA-9A41-B804-2448B95FE603}" type="presParOf" srcId="{0B5D0E14-7A72-BF4B-AA97-8AA66B7B782E}" destId="{EBC495FD-C6B1-1547-B317-F6948151142E}" srcOrd="1" destOrd="0" presId="urn:microsoft.com/office/officeart/2005/8/layout/radial1"/>
    <dgm:cxn modelId="{CB6F4486-25D2-A448-86BC-6F8E82E68D73}" type="presParOf" srcId="{EBC495FD-C6B1-1547-B317-F6948151142E}" destId="{D6A10281-8AF4-AE40-AE8F-39651009B107}" srcOrd="0" destOrd="0" presId="urn:microsoft.com/office/officeart/2005/8/layout/radial1"/>
    <dgm:cxn modelId="{DA358F12-EAD2-6948-B9BD-7C8224C3F1FB}" type="presParOf" srcId="{0B5D0E14-7A72-BF4B-AA97-8AA66B7B782E}" destId="{54B19E32-9E32-294E-AF55-F45820C0112C}" srcOrd="2" destOrd="0" presId="urn:microsoft.com/office/officeart/2005/8/layout/radial1"/>
    <dgm:cxn modelId="{9480CD18-0F7C-1C4F-A534-0E97FDF34F91}" type="presParOf" srcId="{0B5D0E14-7A72-BF4B-AA97-8AA66B7B782E}" destId="{19597AD4-EE44-A742-BD96-9333F13E6200}" srcOrd="3" destOrd="0" presId="urn:microsoft.com/office/officeart/2005/8/layout/radial1"/>
    <dgm:cxn modelId="{27EE8DA7-FF0D-A945-8B59-CFB341BA1615}" type="presParOf" srcId="{19597AD4-EE44-A742-BD96-9333F13E6200}" destId="{52B6B683-4030-1144-B1C4-683E8072F1F3}" srcOrd="0" destOrd="0" presId="urn:microsoft.com/office/officeart/2005/8/layout/radial1"/>
    <dgm:cxn modelId="{226BFDD8-0884-4347-808A-A69ED7D3FDFF}" type="presParOf" srcId="{0B5D0E14-7A72-BF4B-AA97-8AA66B7B782E}" destId="{4E2B1919-58E1-EC4E-8528-34302C1195BB}" srcOrd="4" destOrd="0" presId="urn:microsoft.com/office/officeart/2005/8/layout/radial1"/>
    <dgm:cxn modelId="{0D92654C-593C-7A42-AEAD-5779F163F08E}" type="presParOf" srcId="{0B5D0E14-7A72-BF4B-AA97-8AA66B7B782E}" destId="{C0C86C8B-9093-CE48-9843-ED3DE161E8C9}" srcOrd="5" destOrd="0" presId="urn:microsoft.com/office/officeart/2005/8/layout/radial1"/>
    <dgm:cxn modelId="{8C57A6DA-E869-EF46-806F-F4E20AB4C092}" type="presParOf" srcId="{C0C86C8B-9093-CE48-9843-ED3DE161E8C9}" destId="{BA35F953-DAC8-EA47-BD10-AED447C92E04}" srcOrd="0" destOrd="0" presId="urn:microsoft.com/office/officeart/2005/8/layout/radial1"/>
    <dgm:cxn modelId="{CBCE211B-60C6-3945-B676-2CE2DFB55775}" type="presParOf" srcId="{0B5D0E14-7A72-BF4B-AA97-8AA66B7B782E}" destId="{7DA6211E-CF47-AF47-92AF-0B03313BFFE8}" srcOrd="6" destOrd="0" presId="urn:microsoft.com/office/officeart/2005/8/layout/radial1"/>
    <dgm:cxn modelId="{E9973F52-520B-9F44-AD28-7087077E72B8}" type="presParOf" srcId="{0B5D0E14-7A72-BF4B-AA97-8AA66B7B782E}" destId="{3A7A7DA6-B1FA-0C46-BE2A-8071F47541C8}" srcOrd="7" destOrd="0" presId="urn:microsoft.com/office/officeart/2005/8/layout/radial1"/>
    <dgm:cxn modelId="{1D466702-5D3A-7842-A6E3-14EB5194A880}" type="presParOf" srcId="{3A7A7DA6-B1FA-0C46-BE2A-8071F47541C8}" destId="{372A80BB-3EFA-6743-B236-87AD7FCD3A74}" srcOrd="0" destOrd="0" presId="urn:microsoft.com/office/officeart/2005/8/layout/radial1"/>
    <dgm:cxn modelId="{A6DC23EE-E788-934B-BD5D-154F3A06DC95}" type="presParOf" srcId="{0B5D0E14-7A72-BF4B-AA97-8AA66B7B782E}" destId="{E18A313A-C4BE-214C-80DA-A3203A400C3C}" srcOrd="8" destOrd="0" presId="urn:microsoft.com/office/officeart/2005/8/layout/radial1"/>
    <dgm:cxn modelId="{5619759D-2B5D-C648-A16C-3B1DF8516E2E}" type="presParOf" srcId="{0B5D0E14-7A72-BF4B-AA97-8AA66B7B782E}" destId="{E267F7BB-2FCB-9148-8B1A-665BECD91B7D}" srcOrd="9" destOrd="0" presId="urn:microsoft.com/office/officeart/2005/8/layout/radial1"/>
    <dgm:cxn modelId="{9D59F4A3-160E-8243-8D57-67D64E22C18D}" type="presParOf" srcId="{E267F7BB-2FCB-9148-8B1A-665BECD91B7D}" destId="{D68FA081-052C-9B4A-8CC9-916E4A22C655}" srcOrd="0" destOrd="0" presId="urn:microsoft.com/office/officeart/2005/8/layout/radial1"/>
    <dgm:cxn modelId="{4332B4DF-BBD1-EC46-BF83-C960B951B200}" type="presParOf" srcId="{0B5D0E14-7A72-BF4B-AA97-8AA66B7B782E}" destId="{45280883-C73E-9346-8AA1-F6223F9969EA}" srcOrd="10" destOrd="0" presId="urn:microsoft.com/office/officeart/2005/8/layout/radial1"/>
    <dgm:cxn modelId="{490AD3F9-A745-3240-ABD3-46B46548C3E6}" type="presParOf" srcId="{0B5D0E14-7A72-BF4B-AA97-8AA66B7B782E}" destId="{3A22A00D-4945-984E-B9C9-18EBA1D3C15A}" srcOrd="11" destOrd="0" presId="urn:microsoft.com/office/officeart/2005/8/layout/radial1"/>
    <dgm:cxn modelId="{4128A63D-FF99-6142-97C5-6F39A5048737}" type="presParOf" srcId="{3A22A00D-4945-984E-B9C9-18EBA1D3C15A}" destId="{41A4D6C9-553E-A349-878B-4E375F543E6F}" srcOrd="0" destOrd="0" presId="urn:microsoft.com/office/officeart/2005/8/layout/radial1"/>
    <dgm:cxn modelId="{A28209BF-D7E7-244C-8132-86C6558EA6E0}" type="presParOf" srcId="{0B5D0E14-7A72-BF4B-AA97-8AA66B7B782E}" destId="{784DC66E-D457-A947-A0FF-801F473A2A94}" srcOrd="12"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99E0B3F-26F0-7B43-93BA-7105C710F1C9}" type="doc">
      <dgm:prSet loTypeId="urn:microsoft.com/office/officeart/2005/8/layout/default" loCatId="" qsTypeId="urn:microsoft.com/office/officeart/2005/8/quickstyle/simple1" qsCatId="simple" csTypeId="urn:microsoft.com/office/officeart/2005/8/colors/accent2_2" csCatId="accent2" phldr="1"/>
      <dgm:spPr/>
      <dgm:t>
        <a:bodyPr/>
        <a:lstStyle/>
        <a:p>
          <a:endParaRPr lang="en-US"/>
        </a:p>
      </dgm:t>
    </dgm:pt>
    <dgm:pt modelId="{ECBF801E-76C7-254C-B55E-6E27575A3BA4}">
      <dgm:prSet phldrT="[Text]"/>
      <dgm:spPr/>
      <dgm:t>
        <a:bodyPr/>
        <a:lstStyle/>
        <a:p>
          <a:r>
            <a:rPr lang="en-US" dirty="0"/>
            <a:t>What does the research say about the link between methamphetamine use and violence?</a:t>
          </a:r>
        </a:p>
      </dgm:t>
    </dgm:pt>
    <dgm:pt modelId="{B86F68AD-D8EA-BA47-B22B-230DE6F10C37}" type="parTrans" cxnId="{A7B6EDCB-B9D7-1A4E-B32F-4EB1886025BC}">
      <dgm:prSet/>
      <dgm:spPr/>
      <dgm:t>
        <a:bodyPr/>
        <a:lstStyle/>
        <a:p>
          <a:endParaRPr lang="en-US"/>
        </a:p>
      </dgm:t>
    </dgm:pt>
    <dgm:pt modelId="{5402448B-072E-124F-8698-843AAF9AF815}" type="sibTrans" cxnId="{A7B6EDCB-B9D7-1A4E-B32F-4EB1886025BC}">
      <dgm:prSet/>
      <dgm:spPr/>
      <dgm:t>
        <a:bodyPr/>
        <a:lstStyle/>
        <a:p>
          <a:endParaRPr lang="en-US"/>
        </a:p>
      </dgm:t>
    </dgm:pt>
    <dgm:pt modelId="{0B9ED641-36AB-CD43-AA95-6A6E4B7EA008}" type="pres">
      <dgm:prSet presAssocID="{D99E0B3F-26F0-7B43-93BA-7105C710F1C9}" presName="diagram" presStyleCnt="0">
        <dgm:presLayoutVars>
          <dgm:dir/>
          <dgm:resizeHandles val="exact"/>
        </dgm:presLayoutVars>
      </dgm:prSet>
      <dgm:spPr/>
    </dgm:pt>
    <dgm:pt modelId="{9E64FE25-1BB8-F942-9076-497FCB474566}" type="pres">
      <dgm:prSet presAssocID="{ECBF801E-76C7-254C-B55E-6E27575A3BA4}" presName="node" presStyleLbl="node1" presStyleIdx="0" presStyleCnt="1" custLinFactNeighborX="0" custLinFactNeighborY="-17175">
        <dgm:presLayoutVars>
          <dgm:bulletEnabled val="1"/>
        </dgm:presLayoutVars>
      </dgm:prSet>
      <dgm:spPr/>
    </dgm:pt>
  </dgm:ptLst>
  <dgm:cxnLst>
    <dgm:cxn modelId="{7468C42D-F489-5F43-8E2F-1283BA2FC819}" type="presOf" srcId="{ECBF801E-76C7-254C-B55E-6E27575A3BA4}" destId="{9E64FE25-1BB8-F942-9076-497FCB474566}" srcOrd="0" destOrd="0" presId="urn:microsoft.com/office/officeart/2005/8/layout/default"/>
    <dgm:cxn modelId="{B228827E-B6A3-0D4A-BD43-CC638AF16B43}" type="presOf" srcId="{D99E0B3F-26F0-7B43-93BA-7105C710F1C9}" destId="{0B9ED641-36AB-CD43-AA95-6A6E4B7EA008}" srcOrd="0" destOrd="0" presId="urn:microsoft.com/office/officeart/2005/8/layout/default"/>
    <dgm:cxn modelId="{A7B6EDCB-B9D7-1A4E-B32F-4EB1886025BC}" srcId="{D99E0B3F-26F0-7B43-93BA-7105C710F1C9}" destId="{ECBF801E-76C7-254C-B55E-6E27575A3BA4}" srcOrd="0" destOrd="0" parTransId="{B86F68AD-D8EA-BA47-B22B-230DE6F10C37}" sibTransId="{5402448B-072E-124F-8698-843AAF9AF815}"/>
    <dgm:cxn modelId="{581A45D5-8FF2-E947-A84E-9FC0B5D0E661}" type="presParOf" srcId="{0B9ED641-36AB-CD43-AA95-6A6E4B7EA008}" destId="{9E64FE25-1BB8-F942-9076-497FCB474566}"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990D322-E177-CD40-85D8-08240B8CD92E}" type="doc">
      <dgm:prSet loTypeId="urn:microsoft.com/office/officeart/2008/layout/LinedList" loCatId="" qsTypeId="urn:microsoft.com/office/officeart/2005/8/quickstyle/simple1" qsCatId="simple" csTypeId="urn:microsoft.com/office/officeart/2005/8/colors/accent1_2" csCatId="accent1" phldr="1"/>
      <dgm:spPr/>
      <dgm:t>
        <a:bodyPr/>
        <a:lstStyle/>
        <a:p>
          <a:endParaRPr lang="en-US"/>
        </a:p>
      </dgm:t>
    </dgm:pt>
    <dgm:pt modelId="{4DED5E90-13CE-414D-BE2D-91665CC70EC0}">
      <dgm:prSet phldrT="[Text]"/>
      <dgm:spPr/>
      <dgm:t>
        <a:bodyPr/>
        <a:lstStyle/>
        <a:p>
          <a:r>
            <a:rPr lang="en-US" dirty="0"/>
            <a:t>Law enforcement officials nationwide identify methamphetamine as the drug that contributes most to violent crime </a:t>
          </a:r>
        </a:p>
      </dgm:t>
    </dgm:pt>
    <dgm:pt modelId="{FC10D813-6528-274F-A708-F8AF90C52AFA}" type="parTrans" cxnId="{F5A241EA-747B-5942-8725-144491AD0329}">
      <dgm:prSet/>
      <dgm:spPr/>
      <dgm:t>
        <a:bodyPr/>
        <a:lstStyle/>
        <a:p>
          <a:endParaRPr lang="en-US"/>
        </a:p>
      </dgm:t>
    </dgm:pt>
    <dgm:pt modelId="{06CC5461-9FB3-5A46-B8AD-366A90E883E9}" type="sibTrans" cxnId="{F5A241EA-747B-5942-8725-144491AD0329}">
      <dgm:prSet/>
      <dgm:spPr/>
      <dgm:t>
        <a:bodyPr/>
        <a:lstStyle/>
        <a:p>
          <a:endParaRPr lang="en-US"/>
        </a:p>
      </dgm:t>
    </dgm:pt>
    <dgm:pt modelId="{0C13D785-B586-6E49-8F35-2539DCC40EC3}">
      <dgm:prSet/>
      <dgm:spPr/>
      <dgm:t>
        <a:bodyPr/>
        <a:lstStyle/>
        <a:p>
          <a:r>
            <a:rPr lang="en-US" dirty="0"/>
            <a:t>Customs and Border Patrol have reported a steady increase in meth seizures since 2012 </a:t>
          </a:r>
        </a:p>
      </dgm:t>
    </dgm:pt>
    <dgm:pt modelId="{5763B125-1C87-6946-9EC4-3672B4526984}" type="parTrans" cxnId="{FD291024-1764-A04A-8F2C-4A2534239CD0}">
      <dgm:prSet/>
      <dgm:spPr/>
      <dgm:t>
        <a:bodyPr/>
        <a:lstStyle/>
        <a:p>
          <a:endParaRPr lang="en-US"/>
        </a:p>
      </dgm:t>
    </dgm:pt>
    <dgm:pt modelId="{D8098D3E-812F-BC43-95E5-BC5F8625C52C}" type="sibTrans" cxnId="{FD291024-1764-A04A-8F2C-4A2534239CD0}">
      <dgm:prSet/>
      <dgm:spPr/>
      <dgm:t>
        <a:bodyPr/>
        <a:lstStyle/>
        <a:p>
          <a:endParaRPr lang="en-US"/>
        </a:p>
      </dgm:t>
    </dgm:pt>
    <dgm:pt modelId="{906D73FE-754B-6642-9322-560C96BE2424}">
      <dgm:prSet/>
      <dgm:spPr/>
      <dgm:t>
        <a:bodyPr/>
        <a:lstStyle/>
        <a:p>
          <a:r>
            <a:rPr lang="en-US" dirty="0"/>
            <a:t>Competition between wholesale drug trafficking organizations has led to lower methamphetamine prices, higher drug purity, and expanded drug-related violence concerns. </a:t>
          </a:r>
          <a:r>
            <a:rPr lang="en-US" dirty="0">
              <a:effectLst/>
            </a:rPr>
            <a:t> </a:t>
          </a:r>
        </a:p>
      </dgm:t>
    </dgm:pt>
    <dgm:pt modelId="{B666D850-6DD2-DD4C-8F6B-312501590495}" type="parTrans" cxnId="{CE59814A-497D-4546-90EE-B4D7782AD6DE}">
      <dgm:prSet/>
      <dgm:spPr/>
      <dgm:t>
        <a:bodyPr/>
        <a:lstStyle/>
        <a:p>
          <a:endParaRPr lang="en-US"/>
        </a:p>
      </dgm:t>
    </dgm:pt>
    <dgm:pt modelId="{58B42489-E96F-174E-94E7-0C38DB49E486}" type="sibTrans" cxnId="{CE59814A-497D-4546-90EE-B4D7782AD6DE}">
      <dgm:prSet/>
      <dgm:spPr/>
      <dgm:t>
        <a:bodyPr/>
        <a:lstStyle/>
        <a:p>
          <a:endParaRPr lang="en-US"/>
        </a:p>
      </dgm:t>
    </dgm:pt>
    <dgm:pt modelId="{94DD602A-D279-EB42-99F4-5664AE63E9FB}" type="pres">
      <dgm:prSet presAssocID="{3990D322-E177-CD40-85D8-08240B8CD92E}" presName="vert0" presStyleCnt="0">
        <dgm:presLayoutVars>
          <dgm:dir/>
          <dgm:animOne val="branch"/>
          <dgm:animLvl val="lvl"/>
        </dgm:presLayoutVars>
      </dgm:prSet>
      <dgm:spPr/>
    </dgm:pt>
    <dgm:pt modelId="{DBFD77C2-ADBB-504E-9D53-693424BC3F3C}" type="pres">
      <dgm:prSet presAssocID="{4DED5E90-13CE-414D-BE2D-91665CC70EC0}" presName="thickLine" presStyleLbl="alignNode1" presStyleIdx="0" presStyleCnt="3"/>
      <dgm:spPr/>
    </dgm:pt>
    <dgm:pt modelId="{51899CAE-A477-3540-B48F-E29E3D7AC52C}" type="pres">
      <dgm:prSet presAssocID="{4DED5E90-13CE-414D-BE2D-91665CC70EC0}" presName="horz1" presStyleCnt="0"/>
      <dgm:spPr/>
    </dgm:pt>
    <dgm:pt modelId="{71133BFF-C9A5-FF4B-B3E5-E49E9EE42285}" type="pres">
      <dgm:prSet presAssocID="{4DED5E90-13CE-414D-BE2D-91665CC70EC0}" presName="tx1" presStyleLbl="revTx" presStyleIdx="0" presStyleCnt="3"/>
      <dgm:spPr/>
    </dgm:pt>
    <dgm:pt modelId="{89331636-3230-4F46-B5C3-D6CDBB9F1675}" type="pres">
      <dgm:prSet presAssocID="{4DED5E90-13CE-414D-BE2D-91665CC70EC0}" presName="vert1" presStyleCnt="0"/>
      <dgm:spPr/>
    </dgm:pt>
    <dgm:pt modelId="{F4E3E644-3308-AE44-A414-1D4CC57D205D}" type="pres">
      <dgm:prSet presAssocID="{0C13D785-B586-6E49-8F35-2539DCC40EC3}" presName="thickLine" presStyleLbl="alignNode1" presStyleIdx="1" presStyleCnt="3"/>
      <dgm:spPr/>
    </dgm:pt>
    <dgm:pt modelId="{6271D834-703E-BD4A-AB7D-805049D26AFE}" type="pres">
      <dgm:prSet presAssocID="{0C13D785-B586-6E49-8F35-2539DCC40EC3}" presName="horz1" presStyleCnt="0"/>
      <dgm:spPr/>
    </dgm:pt>
    <dgm:pt modelId="{050A6A1D-36B2-BE4D-B45E-D45AADCFA824}" type="pres">
      <dgm:prSet presAssocID="{0C13D785-B586-6E49-8F35-2539DCC40EC3}" presName="tx1" presStyleLbl="revTx" presStyleIdx="1" presStyleCnt="3"/>
      <dgm:spPr/>
    </dgm:pt>
    <dgm:pt modelId="{0240F902-2B2B-194D-B052-BA48E1259569}" type="pres">
      <dgm:prSet presAssocID="{0C13D785-B586-6E49-8F35-2539DCC40EC3}" presName="vert1" presStyleCnt="0"/>
      <dgm:spPr/>
    </dgm:pt>
    <dgm:pt modelId="{9F3E3297-1C8A-CF4B-A1BB-0745F76EDC3E}" type="pres">
      <dgm:prSet presAssocID="{906D73FE-754B-6642-9322-560C96BE2424}" presName="thickLine" presStyleLbl="alignNode1" presStyleIdx="2" presStyleCnt="3"/>
      <dgm:spPr/>
    </dgm:pt>
    <dgm:pt modelId="{3F1D7BE0-B019-FC48-AD5E-C1AB03051DF4}" type="pres">
      <dgm:prSet presAssocID="{906D73FE-754B-6642-9322-560C96BE2424}" presName="horz1" presStyleCnt="0"/>
      <dgm:spPr/>
    </dgm:pt>
    <dgm:pt modelId="{098B8B05-58D5-1B4C-BB08-E73B0690DFDD}" type="pres">
      <dgm:prSet presAssocID="{906D73FE-754B-6642-9322-560C96BE2424}" presName="tx1" presStyleLbl="revTx" presStyleIdx="2" presStyleCnt="3"/>
      <dgm:spPr/>
    </dgm:pt>
    <dgm:pt modelId="{1F6CF0B6-9201-A848-82B0-582AFAA1AFFE}" type="pres">
      <dgm:prSet presAssocID="{906D73FE-754B-6642-9322-560C96BE2424}" presName="vert1" presStyleCnt="0"/>
      <dgm:spPr/>
    </dgm:pt>
  </dgm:ptLst>
  <dgm:cxnLst>
    <dgm:cxn modelId="{02B3FD02-6078-C346-9F30-9412A21220AA}" type="presOf" srcId="{0C13D785-B586-6E49-8F35-2539DCC40EC3}" destId="{050A6A1D-36B2-BE4D-B45E-D45AADCFA824}" srcOrd="0" destOrd="0" presId="urn:microsoft.com/office/officeart/2008/layout/LinedList"/>
    <dgm:cxn modelId="{FD291024-1764-A04A-8F2C-4A2534239CD0}" srcId="{3990D322-E177-CD40-85D8-08240B8CD92E}" destId="{0C13D785-B586-6E49-8F35-2539DCC40EC3}" srcOrd="1" destOrd="0" parTransId="{5763B125-1C87-6946-9EC4-3672B4526984}" sibTransId="{D8098D3E-812F-BC43-95E5-BC5F8625C52C}"/>
    <dgm:cxn modelId="{BA2A4433-5C8F-154A-AF34-77F6D3BDFF92}" type="presOf" srcId="{906D73FE-754B-6642-9322-560C96BE2424}" destId="{098B8B05-58D5-1B4C-BB08-E73B0690DFDD}" srcOrd="0" destOrd="0" presId="urn:microsoft.com/office/officeart/2008/layout/LinedList"/>
    <dgm:cxn modelId="{CE59814A-497D-4546-90EE-B4D7782AD6DE}" srcId="{3990D322-E177-CD40-85D8-08240B8CD92E}" destId="{906D73FE-754B-6642-9322-560C96BE2424}" srcOrd="2" destOrd="0" parTransId="{B666D850-6DD2-DD4C-8F6B-312501590495}" sibTransId="{58B42489-E96F-174E-94E7-0C38DB49E486}"/>
    <dgm:cxn modelId="{88B460DF-0D07-7F43-80C7-2091DA31BE89}" type="presOf" srcId="{4DED5E90-13CE-414D-BE2D-91665CC70EC0}" destId="{71133BFF-C9A5-FF4B-B3E5-E49E9EE42285}" srcOrd="0" destOrd="0" presId="urn:microsoft.com/office/officeart/2008/layout/LinedList"/>
    <dgm:cxn modelId="{F5A241EA-747B-5942-8725-144491AD0329}" srcId="{3990D322-E177-CD40-85D8-08240B8CD92E}" destId="{4DED5E90-13CE-414D-BE2D-91665CC70EC0}" srcOrd="0" destOrd="0" parTransId="{FC10D813-6528-274F-A708-F8AF90C52AFA}" sibTransId="{06CC5461-9FB3-5A46-B8AD-366A90E883E9}"/>
    <dgm:cxn modelId="{F83BF6ED-F641-A448-96A6-2CE80792E210}" type="presOf" srcId="{3990D322-E177-CD40-85D8-08240B8CD92E}" destId="{94DD602A-D279-EB42-99F4-5664AE63E9FB}" srcOrd="0" destOrd="0" presId="urn:microsoft.com/office/officeart/2008/layout/LinedList"/>
    <dgm:cxn modelId="{B39E1A36-8235-3B41-A3F3-847B60C98747}" type="presParOf" srcId="{94DD602A-D279-EB42-99F4-5664AE63E9FB}" destId="{DBFD77C2-ADBB-504E-9D53-693424BC3F3C}" srcOrd="0" destOrd="0" presId="urn:microsoft.com/office/officeart/2008/layout/LinedList"/>
    <dgm:cxn modelId="{51C46538-65C9-284F-A2E5-EC052E4719FA}" type="presParOf" srcId="{94DD602A-D279-EB42-99F4-5664AE63E9FB}" destId="{51899CAE-A477-3540-B48F-E29E3D7AC52C}" srcOrd="1" destOrd="0" presId="urn:microsoft.com/office/officeart/2008/layout/LinedList"/>
    <dgm:cxn modelId="{64D7E522-EE58-F240-ADD2-B5E4F7F59D8F}" type="presParOf" srcId="{51899CAE-A477-3540-B48F-E29E3D7AC52C}" destId="{71133BFF-C9A5-FF4B-B3E5-E49E9EE42285}" srcOrd="0" destOrd="0" presId="urn:microsoft.com/office/officeart/2008/layout/LinedList"/>
    <dgm:cxn modelId="{2D4738FB-D267-A045-84CB-04D82074A750}" type="presParOf" srcId="{51899CAE-A477-3540-B48F-E29E3D7AC52C}" destId="{89331636-3230-4F46-B5C3-D6CDBB9F1675}" srcOrd="1" destOrd="0" presId="urn:microsoft.com/office/officeart/2008/layout/LinedList"/>
    <dgm:cxn modelId="{7A038DFA-3323-1447-BCB6-6EAF43321BC8}" type="presParOf" srcId="{94DD602A-D279-EB42-99F4-5664AE63E9FB}" destId="{F4E3E644-3308-AE44-A414-1D4CC57D205D}" srcOrd="2" destOrd="0" presId="urn:microsoft.com/office/officeart/2008/layout/LinedList"/>
    <dgm:cxn modelId="{64F77600-925A-1741-BA4A-9324DEB87389}" type="presParOf" srcId="{94DD602A-D279-EB42-99F4-5664AE63E9FB}" destId="{6271D834-703E-BD4A-AB7D-805049D26AFE}" srcOrd="3" destOrd="0" presId="urn:microsoft.com/office/officeart/2008/layout/LinedList"/>
    <dgm:cxn modelId="{24653E29-8B22-524D-BF64-92FDAD365FCD}" type="presParOf" srcId="{6271D834-703E-BD4A-AB7D-805049D26AFE}" destId="{050A6A1D-36B2-BE4D-B45E-D45AADCFA824}" srcOrd="0" destOrd="0" presId="urn:microsoft.com/office/officeart/2008/layout/LinedList"/>
    <dgm:cxn modelId="{B7778BAD-23ED-0A47-9B0D-CDA44B882E3A}" type="presParOf" srcId="{6271D834-703E-BD4A-AB7D-805049D26AFE}" destId="{0240F902-2B2B-194D-B052-BA48E1259569}" srcOrd="1" destOrd="0" presId="urn:microsoft.com/office/officeart/2008/layout/LinedList"/>
    <dgm:cxn modelId="{CB65E004-7C71-C54A-A60C-4F2F8967AA25}" type="presParOf" srcId="{94DD602A-D279-EB42-99F4-5664AE63E9FB}" destId="{9F3E3297-1C8A-CF4B-A1BB-0745F76EDC3E}" srcOrd="4" destOrd="0" presId="urn:microsoft.com/office/officeart/2008/layout/LinedList"/>
    <dgm:cxn modelId="{4CE838E6-B546-054A-A915-3353BCFFB2B5}" type="presParOf" srcId="{94DD602A-D279-EB42-99F4-5664AE63E9FB}" destId="{3F1D7BE0-B019-FC48-AD5E-C1AB03051DF4}" srcOrd="5" destOrd="0" presId="urn:microsoft.com/office/officeart/2008/layout/LinedList"/>
    <dgm:cxn modelId="{EACD1EEC-48B4-2946-B4DA-0EFD25A4497F}" type="presParOf" srcId="{3F1D7BE0-B019-FC48-AD5E-C1AB03051DF4}" destId="{098B8B05-58D5-1B4C-BB08-E73B0690DFDD}" srcOrd="0" destOrd="0" presId="urn:microsoft.com/office/officeart/2008/layout/LinedList"/>
    <dgm:cxn modelId="{1509B829-3EB6-0A48-88F0-0FBD6909AB6B}" type="presParOf" srcId="{3F1D7BE0-B019-FC48-AD5E-C1AB03051DF4}" destId="{1F6CF0B6-9201-A848-82B0-582AFAA1AFF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360176E-B36E-1F4C-A719-CC2216F5AE2A}" type="doc">
      <dgm:prSet loTypeId="urn:microsoft.com/office/officeart/2005/8/layout/cycle8" loCatId="" qsTypeId="urn:microsoft.com/office/officeart/2005/8/quickstyle/simple1" qsCatId="simple" csTypeId="urn:microsoft.com/office/officeart/2005/8/colors/accent2_2" csCatId="accent2" phldr="1"/>
      <dgm:spPr/>
      <dgm:t>
        <a:bodyPr/>
        <a:lstStyle/>
        <a:p>
          <a:endParaRPr lang="en-US"/>
        </a:p>
      </dgm:t>
    </dgm:pt>
    <dgm:pt modelId="{162421A7-0D24-AD49-A115-5119F8937ED6}">
      <dgm:prSet phldrT="[Text]"/>
      <dgm:spPr/>
      <dgm:t>
        <a:bodyPr/>
        <a:lstStyle/>
        <a:p>
          <a:r>
            <a:rPr lang="en-US" dirty="0"/>
            <a:t>Systematic</a:t>
          </a:r>
        </a:p>
      </dgm:t>
    </dgm:pt>
    <dgm:pt modelId="{A5F8D69B-70DD-6343-A31A-553CB674C6EF}" type="parTrans" cxnId="{B6815725-236B-2B49-B133-14133629243F}">
      <dgm:prSet/>
      <dgm:spPr/>
      <dgm:t>
        <a:bodyPr/>
        <a:lstStyle/>
        <a:p>
          <a:endParaRPr lang="en-US"/>
        </a:p>
      </dgm:t>
    </dgm:pt>
    <dgm:pt modelId="{BD3E04E5-7D16-734E-B26C-178339A5B4BB}" type="sibTrans" cxnId="{B6815725-236B-2B49-B133-14133629243F}">
      <dgm:prSet/>
      <dgm:spPr/>
      <dgm:t>
        <a:bodyPr/>
        <a:lstStyle/>
        <a:p>
          <a:endParaRPr lang="en-US"/>
        </a:p>
      </dgm:t>
    </dgm:pt>
    <dgm:pt modelId="{714DD1E1-24ED-984A-AEAB-72D3B6499BBA}">
      <dgm:prSet phldrT="[Text]"/>
      <dgm:spPr/>
      <dgm:t>
        <a:bodyPr/>
        <a:lstStyle/>
        <a:p>
          <a:r>
            <a:rPr lang="en-US" dirty="0" err="1"/>
            <a:t>Pharmocological</a:t>
          </a:r>
          <a:endParaRPr lang="en-US" dirty="0"/>
        </a:p>
      </dgm:t>
    </dgm:pt>
    <dgm:pt modelId="{AF1FED3F-473C-FB4D-BA6A-6A296C55743B}" type="parTrans" cxnId="{133D3E68-A108-C749-B515-FDAE69918723}">
      <dgm:prSet/>
      <dgm:spPr/>
      <dgm:t>
        <a:bodyPr/>
        <a:lstStyle/>
        <a:p>
          <a:endParaRPr lang="en-US"/>
        </a:p>
      </dgm:t>
    </dgm:pt>
    <dgm:pt modelId="{F57DD469-16D1-D44E-B2A1-317DB19A8465}" type="sibTrans" cxnId="{133D3E68-A108-C749-B515-FDAE69918723}">
      <dgm:prSet/>
      <dgm:spPr/>
      <dgm:t>
        <a:bodyPr/>
        <a:lstStyle/>
        <a:p>
          <a:endParaRPr lang="en-US"/>
        </a:p>
      </dgm:t>
    </dgm:pt>
    <dgm:pt modelId="{68FE3FC0-6636-5E46-9694-E7AEF36C2A28}">
      <dgm:prSet phldrT="[Text]"/>
      <dgm:spPr/>
      <dgm:t>
        <a:bodyPr/>
        <a:lstStyle/>
        <a:p>
          <a:r>
            <a:rPr lang="en-US" dirty="0"/>
            <a:t>Economic-Compulsive</a:t>
          </a:r>
        </a:p>
      </dgm:t>
    </dgm:pt>
    <dgm:pt modelId="{4B64AF5A-BD5E-444C-AD94-03FC37E34385}" type="parTrans" cxnId="{FB634126-ABF5-9940-A52A-39A710A97881}">
      <dgm:prSet/>
      <dgm:spPr/>
      <dgm:t>
        <a:bodyPr/>
        <a:lstStyle/>
        <a:p>
          <a:endParaRPr lang="en-US"/>
        </a:p>
      </dgm:t>
    </dgm:pt>
    <dgm:pt modelId="{E1483B03-C6A8-CA46-93EE-E66D323C939C}" type="sibTrans" cxnId="{FB634126-ABF5-9940-A52A-39A710A97881}">
      <dgm:prSet/>
      <dgm:spPr/>
      <dgm:t>
        <a:bodyPr/>
        <a:lstStyle/>
        <a:p>
          <a:endParaRPr lang="en-US"/>
        </a:p>
      </dgm:t>
    </dgm:pt>
    <dgm:pt modelId="{36158E23-EA2E-4C46-9FB6-ABBEC2A59500}" type="pres">
      <dgm:prSet presAssocID="{9360176E-B36E-1F4C-A719-CC2216F5AE2A}" presName="compositeShape" presStyleCnt="0">
        <dgm:presLayoutVars>
          <dgm:chMax val="7"/>
          <dgm:dir/>
          <dgm:resizeHandles val="exact"/>
        </dgm:presLayoutVars>
      </dgm:prSet>
      <dgm:spPr/>
    </dgm:pt>
    <dgm:pt modelId="{CEADC4A7-7D00-2646-A911-6117156EA097}" type="pres">
      <dgm:prSet presAssocID="{9360176E-B36E-1F4C-A719-CC2216F5AE2A}" presName="wedge1" presStyleLbl="node1" presStyleIdx="0" presStyleCnt="3"/>
      <dgm:spPr/>
    </dgm:pt>
    <dgm:pt modelId="{4A442985-41C9-AE42-BBCC-DBEC5BCB5E87}" type="pres">
      <dgm:prSet presAssocID="{9360176E-B36E-1F4C-A719-CC2216F5AE2A}" presName="dummy1a" presStyleCnt="0"/>
      <dgm:spPr/>
    </dgm:pt>
    <dgm:pt modelId="{624BBC3D-627F-B94A-AFC6-30DE93804FE1}" type="pres">
      <dgm:prSet presAssocID="{9360176E-B36E-1F4C-A719-CC2216F5AE2A}" presName="dummy1b" presStyleCnt="0"/>
      <dgm:spPr/>
    </dgm:pt>
    <dgm:pt modelId="{EC72E8E3-91B5-2C43-AF56-AA59EC0BEDB0}" type="pres">
      <dgm:prSet presAssocID="{9360176E-B36E-1F4C-A719-CC2216F5AE2A}" presName="wedge1Tx" presStyleLbl="node1" presStyleIdx="0" presStyleCnt="3">
        <dgm:presLayoutVars>
          <dgm:chMax val="0"/>
          <dgm:chPref val="0"/>
          <dgm:bulletEnabled val="1"/>
        </dgm:presLayoutVars>
      </dgm:prSet>
      <dgm:spPr/>
    </dgm:pt>
    <dgm:pt modelId="{0889BDB7-FEE9-7E45-82A5-1F2D78BC5147}" type="pres">
      <dgm:prSet presAssocID="{9360176E-B36E-1F4C-A719-CC2216F5AE2A}" presName="wedge2" presStyleLbl="node1" presStyleIdx="1" presStyleCnt="3"/>
      <dgm:spPr/>
    </dgm:pt>
    <dgm:pt modelId="{C1D8C787-04F0-C745-99E2-4F06026F486F}" type="pres">
      <dgm:prSet presAssocID="{9360176E-B36E-1F4C-A719-CC2216F5AE2A}" presName="dummy2a" presStyleCnt="0"/>
      <dgm:spPr/>
    </dgm:pt>
    <dgm:pt modelId="{030419F1-F838-4F40-9A79-248D59589E27}" type="pres">
      <dgm:prSet presAssocID="{9360176E-B36E-1F4C-A719-CC2216F5AE2A}" presName="dummy2b" presStyleCnt="0"/>
      <dgm:spPr/>
    </dgm:pt>
    <dgm:pt modelId="{233B1822-3CC9-2C49-B751-28F2F8C61928}" type="pres">
      <dgm:prSet presAssocID="{9360176E-B36E-1F4C-A719-CC2216F5AE2A}" presName="wedge2Tx" presStyleLbl="node1" presStyleIdx="1" presStyleCnt="3">
        <dgm:presLayoutVars>
          <dgm:chMax val="0"/>
          <dgm:chPref val="0"/>
          <dgm:bulletEnabled val="1"/>
        </dgm:presLayoutVars>
      </dgm:prSet>
      <dgm:spPr/>
    </dgm:pt>
    <dgm:pt modelId="{36E62934-7FE2-6047-8C15-1673FC296901}" type="pres">
      <dgm:prSet presAssocID="{9360176E-B36E-1F4C-A719-CC2216F5AE2A}" presName="wedge3" presStyleLbl="node1" presStyleIdx="2" presStyleCnt="3"/>
      <dgm:spPr/>
    </dgm:pt>
    <dgm:pt modelId="{44220670-34BD-5D40-B33C-E0F5C9723CF3}" type="pres">
      <dgm:prSet presAssocID="{9360176E-B36E-1F4C-A719-CC2216F5AE2A}" presName="dummy3a" presStyleCnt="0"/>
      <dgm:spPr/>
    </dgm:pt>
    <dgm:pt modelId="{FA1CAE73-977B-1344-8D67-4B63F78CE485}" type="pres">
      <dgm:prSet presAssocID="{9360176E-B36E-1F4C-A719-CC2216F5AE2A}" presName="dummy3b" presStyleCnt="0"/>
      <dgm:spPr/>
    </dgm:pt>
    <dgm:pt modelId="{7D045962-26B7-2447-9A44-0FAA6B69D3B7}" type="pres">
      <dgm:prSet presAssocID="{9360176E-B36E-1F4C-A719-CC2216F5AE2A}" presName="wedge3Tx" presStyleLbl="node1" presStyleIdx="2" presStyleCnt="3">
        <dgm:presLayoutVars>
          <dgm:chMax val="0"/>
          <dgm:chPref val="0"/>
          <dgm:bulletEnabled val="1"/>
        </dgm:presLayoutVars>
      </dgm:prSet>
      <dgm:spPr/>
    </dgm:pt>
    <dgm:pt modelId="{C222D6A1-1E75-1A40-8C85-823EB69CF539}" type="pres">
      <dgm:prSet presAssocID="{BD3E04E5-7D16-734E-B26C-178339A5B4BB}" presName="arrowWedge1" presStyleLbl="fgSibTrans2D1" presStyleIdx="0" presStyleCnt="3"/>
      <dgm:spPr/>
    </dgm:pt>
    <dgm:pt modelId="{0C0D26BA-1D3E-9342-9DC1-8C82A7BE3196}" type="pres">
      <dgm:prSet presAssocID="{F57DD469-16D1-D44E-B2A1-317DB19A8465}" presName="arrowWedge2" presStyleLbl="fgSibTrans2D1" presStyleIdx="1" presStyleCnt="3"/>
      <dgm:spPr/>
    </dgm:pt>
    <dgm:pt modelId="{8B4529FC-F72F-5E4F-AC74-B236128CF9DE}" type="pres">
      <dgm:prSet presAssocID="{E1483B03-C6A8-CA46-93EE-E66D323C939C}" presName="arrowWedge3" presStyleLbl="fgSibTrans2D1" presStyleIdx="2" presStyleCnt="3"/>
      <dgm:spPr/>
    </dgm:pt>
  </dgm:ptLst>
  <dgm:cxnLst>
    <dgm:cxn modelId="{A351A60A-3216-6042-ADA9-2B3A62599D04}" type="presOf" srcId="{714DD1E1-24ED-984A-AEAB-72D3B6499BBA}" destId="{233B1822-3CC9-2C49-B751-28F2F8C61928}" srcOrd="1" destOrd="0" presId="urn:microsoft.com/office/officeart/2005/8/layout/cycle8"/>
    <dgm:cxn modelId="{F0DBBC17-F9ED-3840-894E-6FCB52238979}" type="presOf" srcId="{162421A7-0D24-AD49-A115-5119F8937ED6}" destId="{EC72E8E3-91B5-2C43-AF56-AA59EC0BEDB0}" srcOrd="1" destOrd="0" presId="urn:microsoft.com/office/officeart/2005/8/layout/cycle8"/>
    <dgm:cxn modelId="{B6815725-236B-2B49-B133-14133629243F}" srcId="{9360176E-B36E-1F4C-A719-CC2216F5AE2A}" destId="{162421A7-0D24-AD49-A115-5119F8937ED6}" srcOrd="0" destOrd="0" parTransId="{A5F8D69B-70DD-6343-A31A-553CB674C6EF}" sibTransId="{BD3E04E5-7D16-734E-B26C-178339A5B4BB}"/>
    <dgm:cxn modelId="{FB634126-ABF5-9940-A52A-39A710A97881}" srcId="{9360176E-B36E-1F4C-A719-CC2216F5AE2A}" destId="{68FE3FC0-6636-5E46-9694-E7AEF36C2A28}" srcOrd="2" destOrd="0" parTransId="{4B64AF5A-BD5E-444C-AD94-03FC37E34385}" sibTransId="{E1483B03-C6A8-CA46-93EE-E66D323C939C}"/>
    <dgm:cxn modelId="{7BE9012E-3D11-2F4B-B606-761D64C1FCAD}" type="presOf" srcId="{9360176E-B36E-1F4C-A719-CC2216F5AE2A}" destId="{36158E23-EA2E-4C46-9FB6-ABBEC2A59500}" srcOrd="0" destOrd="0" presId="urn:microsoft.com/office/officeart/2005/8/layout/cycle8"/>
    <dgm:cxn modelId="{BA0C8E62-E76B-504D-A68F-F6F67285783A}" type="presOf" srcId="{162421A7-0D24-AD49-A115-5119F8937ED6}" destId="{CEADC4A7-7D00-2646-A911-6117156EA097}" srcOrd="0" destOrd="0" presId="urn:microsoft.com/office/officeart/2005/8/layout/cycle8"/>
    <dgm:cxn modelId="{133D3E68-A108-C749-B515-FDAE69918723}" srcId="{9360176E-B36E-1F4C-A719-CC2216F5AE2A}" destId="{714DD1E1-24ED-984A-AEAB-72D3B6499BBA}" srcOrd="1" destOrd="0" parTransId="{AF1FED3F-473C-FB4D-BA6A-6A296C55743B}" sibTransId="{F57DD469-16D1-D44E-B2A1-317DB19A8465}"/>
    <dgm:cxn modelId="{69B1EE51-5586-A143-AA27-69DC9CE4CDBC}" type="presOf" srcId="{68FE3FC0-6636-5E46-9694-E7AEF36C2A28}" destId="{7D045962-26B7-2447-9A44-0FAA6B69D3B7}" srcOrd="1" destOrd="0" presId="urn:microsoft.com/office/officeart/2005/8/layout/cycle8"/>
    <dgm:cxn modelId="{A1FE1BB2-0B5A-3C41-9F74-BB807BFE515B}" type="presOf" srcId="{714DD1E1-24ED-984A-AEAB-72D3B6499BBA}" destId="{0889BDB7-FEE9-7E45-82A5-1F2D78BC5147}" srcOrd="0" destOrd="0" presId="urn:microsoft.com/office/officeart/2005/8/layout/cycle8"/>
    <dgm:cxn modelId="{5F2281C0-E19B-B446-AF57-7566500A69D9}" type="presOf" srcId="{68FE3FC0-6636-5E46-9694-E7AEF36C2A28}" destId="{36E62934-7FE2-6047-8C15-1673FC296901}" srcOrd="0" destOrd="0" presId="urn:microsoft.com/office/officeart/2005/8/layout/cycle8"/>
    <dgm:cxn modelId="{5308D55B-2746-674D-B101-D49AA51EA8C6}" type="presParOf" srcId="{36158E23-EA2E-4C46-9FB6-ABBEC2A59500}" destId="{CEADC4A7-7D00-2646-A911-6117156EA097}" srcOrd="0" destOrd="0" presId="urn:microsoft.com/office/officeart/2005/8/layout/cycle8"/>
    <dgm:cxn modelId="{9BB00BFC-4590-934E-89E9-053EE2EA6756}" type="presParOf" srcId="{36158E23-EA2E-4C46-9FB6-ABBEC2A59500}" destId="{4A442985-41C9-AE42-BBCC-DBEC5BCB5E87}" srcOrd="1" destOrd="0" presId="urn:microsoft.com/office/officeart/2005/8/layout/cycle8"/>
    <dgm:cxn modelId="{B538AEAD-4358-FB4D-BEE8-D7EE15F7FBE0}" type="presParOf" srcId="{36158E23-EA2E-4C46-9FB6-ABBEC2A59500}" destId="{624BBC3D-627F-B94A-AFC6-30DE93804FE1}" srcOrd="2" destOrd="0" presId="urn:microsoft.com/office/officeart/2005/8/layout/cycle8"/>
    <dgm:cxn modelId="{6CDCD942-7BBD-DA40-B726-81A17E4C9DA7}" type="presParOf" srcId="{36158E23-EA2E-4C46-9FB6-ABBEC2A59500}" destId="{EC72E8E3-91B5-2C43-AF56-AA59EC0BEDB0}" srcOrd="3" destOrd="0" presId="urn:microsoft.com/office/officeart/2005/8/layout/cycle8"/>
    <dgm:cxn modelId="{B458A6C5-7572-7A41-BC82-7CAF8405CAE7}" type="presParOf" srcId="{36158E23-EA2E-4C46-9FB6-ABBEC2A59500}" destId="{0889BDB7-FEE9-7E45-82A5-1F2D78BC5147}" srcOrd="4" destOrd="0" presId="urn:microsoft.com/office/officeart/2005/8/layout/cycle8"/>
    <dgm:cxn modelId="{1AF1933C-5A5A-324F-92E2-3EBC57DF8B69}" type="presParOf" srcId="{36158E23-EA2E-4C46-9FB6-ABBEC2A59500}" destId="{C1D8C787-04F0-C745-99E2-4F06026F486F}" srcOrd="5" destOrd="0" presId="urn:microsoft.com/office/officeart/2005/8/layout/cycle8"/>
    <dgm:cxn modelId="{7153FA6C-E1B2-194C-9762-C04C029B46F2}" type="presParOf" srcId="{36158E23-EA2E-4C46-9FB6-ABBEC2A59500}" destId="{030419F1-F838-4F40-9A79-248D59589E27}" srcOrd="6" destOrd="0" presId="urn:microsoft.com/office/officeart/2005/8/layout/cycle8"/>
    <dgm:cxn modelId="{80185B32-DC1C-414A-A848-9AB479D154E3}" type="presParOf" srcId="{36158E23-EA2E-4C46-9FB6-ABBEC2A59500}" destId="{233B1822-3CC9-2C49-B751-28F2F8C61928}" srcOrd="7" destOrd="0" presId="urn:microsoft.com/office/officeart/2005/8/layout/cycle8"/>
    <dgm:cxn modelId="{3679563A-3927-2C4E-B67D-9740F6B710D0}" type="presParOf" srcId="{36158E23-EA2E-4C46-9FB6-ABBEC2A59500}" destId="{36E62934-7FE2-6047-8C15-1673FC296901}" srcOrd="8" destOrd="0" presId="urn:microsoft.com/office/officeart/2005/8/layout/cycle8"/>
    <dgm:cxn modelId="{F7022AC4-2185-584C-9DE1-F4C3F3D5B5EB}" type="presParOf" srcId="{36158E23-EA2E-4C46-9FB6-ABBEC2A59500}" destId="{44220670-34BD-5D40-B33C-E0F5C9723CF3}" srcOrd="9" destOrd="0" presId="urn:microsoft.com/office/officeart/2005/8/layout/cycle8"/>
    <dgm:cxn modelId="{4C3D1FE3-EDB2-BB4A-A164-4EA1B4A6CEBA}" type="presParOf" srcId="{36158E23-EA2E-4C46-9FB6-ABBEC2A59500}" destId="{FA1CAE73-977B-1344-8D67-4B63F78CE485}" srcOrd="10" destOrd="0" presId="urn:microsoft.com/office/officeart/2005/8/layout/cycle8"/>
    <dgm:cxn modelId="{41DE8A64-591A-984F-B606-677F93B59349}" type="presParOf" srcId="{36158E23-EA2E-4C46-9FB6-ABBEC2A59500}" destId="{7D045962-26B7-2447-9A44-0FAA6B69D3B7}" srcOrd="11" destOrd="0" presId="urn:microsoft.com/office/officeart/2005/8/layout/cycle8"/>
    <dgm:cxn modelId="{EEDBF1F2-1F5D-2A45-9099-1D7CC0CB3238}" type="presParOf" srcId="{36158E23-EA2E-4C46-9FB6-ABBEC2A59500}" destId="{C222D6A1-1E75-1A40-8C85-823EB69CF539}" srcOrd="12" destOrd="0" presId="urn:microsoft.com/office/officeart/2005/8/layout/cycle8"/>
    <dgm:cxn modelId="{25E9AEB1-0D3F-2747-B1B0-59E0CADCA391}" type="presParOf" srcId="{36158E23-EA2E-4C46-9FB6-ABBEC2A59500}" destId="{0C0D26BA-1D3E-9342-9DC1-8C82A7BE3196}" srcOrd="13" destOrd="0" presId="urn:microsoft.com/office/officeart/2005/8/layout/cycle8"/>
    <dgm:cxn modelId="{6E24CEB5-DED2-2E45-AE58-C296FCDFF557}" type="presParOf" srcId="{36158E23-EA2E-4C46-9FB6-ABBEC2A59500}" destId="{8B4529FC-F72F-5E4F-AC74-B236128CF9DE}"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33C9A92-9F02-0746-96AA-26D42964A10C}" type="doc">
      <dgm:prSet loTypeId="urn:microsoft.com/office/officeart/2008/layout/CircularPictureCallout" loCatId="" qsTypeId="urn:microsoft.com/office/officeart/2005/8/quickstyle/simple1" qsCatId="simple" csTypeId="urn:microsoft.com/office/officeart/2005/8/colors/accent1_2" csCatId="accent1" phldr="1"/>
      <dgm:spPr/>
      <dgm:t>
        <a:bodyPr/>
        <a:lstStyle/>
        <a:p>
          <a:endParaRPr lang="en-US"/>
        </a:p>
      </dgm:t>
    </dgm:pt>
    <dgm:pt modelId="{49B3D530-B0FF-514B-8488-669C8F2A461D}">
      <dgm:prSet/>
      <dgm:spPr/>
      <dgm:t>
        <a:bodyPr/>
        <a:lstStyle/>
        <a:p>
          <a:endParaRPr lang="en-US"/>
        </a:p>
      </dgm:t>
    </dgm:pt>
    <dgm:pt modelId="{2E375810-1A9B-4541-9E1A-243C0BAEA744}" type="parTrans" cxnId="{F92F8820-9CF6-4D42-B0F5-74D96AC475F6}">
      <dgm:prSet/>
      <dgm:spPr/>
      <dgm:t>
        <a:bodyPr/>
        <a:lstStyle/>
        <a:p>
          <a:endParaRPr lang="en-US"/>
        </a:p>
      </dgm:t>
    </dgm:pt>
    <dgm:pt modelId="{25548288-48B9-BA46-8FE3-9864DAA86DB7}" type="sibTrans" cxnId="{F92F8820-9CF6-4D42-B0F5-74D96AC475F6}">
      <dgm:prSet/>
      <dgm:spPr/>
      <dgm:t>
        <a:bodyPr/>
        <a:lstStyle/>
        <a:p>
          <a:endParaRPr lang="en-US"/>
        </a:p>
      </dgm:t>
    </dgm:pt>
    <dgm:pt modelId="{7489B867-7816-2E4C-8ADB-A0D2B39BDCDB}">
      <dgm:prSet phldrT="[Text]"/>
      <dgm:spPr/>
      <dgm:t>
        <a:bodyPr/>
        <a:lstStyle/>
        <a:p>
          <a:r>
            <a:rPr lang="en-US" dirty="0"/>
            <a:t>Irritability</a:t>
          </a:r>
        </a:p>
      </dgm:t>
    </dgm:pt>
    <dgm:pt modelId="{363082E9-4471-2843-B3D1-D6F06993A24E}" type="parTrans" cxnId="{A4B38481-3248-FA48-A316-C3966F3D1C43}">
      <dgm:prSet/>
      <dgm:spPr/>
      <dgm:t>
        <a:bodyPr/>
        <a:lstStyle/>
        <a:p>
          <a:endParaRPr lang="en-US"/>
        </a:p>
      </dgm:t>
    </dgm:pt>
    <dgm:pt modelId="{418FAC41-BA4B-874A-B2E6-9A6E921F1A3B}" type="sibTrans" cxnId="{A4B38481-3248-FA48-A316-C3966F3D1C43}">
      <dgm:prSet/>
      <dgm:spPr/>
      <dgm:t>
        <a:bodyPr/>
        <a:lstStyle/>
        <a:p>
          <a:endParaRPr lang="en-US"/>
        </a:p>
      </dgm:t>
    </dgm:pt>
    <dgm:pt modelId="{EE55249B-B573-E242-9D56-D59977B0E501}">
      <dgm:prSet phldrT="[Text]"/>
      <dgm:spPr/>
      <dgm:t>
        <a:bodyPr/>
        <a:lstStyle/>
        <a:p>
          <a:r>
            <a:rPr lang="en-US" dirty="0"/>
            <a:t>Paranoia</a:t>
          </a:r>
        </a:p>
      </dgm:t>
    </dgm:pt>
    <dgm:pt modelId="{ECD2EB51-11E0-B343-B96F-7DC18961BE87}" type="parTrans" cxnId="{AFCABF24-72B9-B54E-BF3B-B8A07B39B8A0}">
      <dgm:prSet/>
      <dgm:spPr/>
      <dgm:t>
        <a:bodyPr/>
        <a:lstStyle/>
        <a:p>
          <a:endParaRPr lang="en-US"/>
        </a:p>
      </dgm:t>
    </dgm:pt>
    <dgm:pt modelId="{4219CFA0-8E33-DC49-B28B-A693791E6161}" type="sibTrans" cxnId="{AFCABF24-72B9-B54E-BF3B-B8A07B39B8A0}">
      <dgm:prSet/>
      <dgm:spPr/>
      <dgm:t>
        <a:bodyPr/>
        <a:lstStyle/>
        <a:p>
          <a:endParaRPr lang="en-US"/>
        </a:p>
      </dgm:t>
    </dgm:pt>
    <dgm:pt modelId="{28897261-55CC-1E48-811E-1F6FB6EBEBFC}">
      <dgm:prSet phldrT="[Text]"/>
      <dgm:spPr/>
      <dgm:t>
        <a:bodyPr/>
        <a:lstStyle/>
        <a:p>
          <a:r>
            <a:rPr lang="en-US" dirty="0"/>
            <a:t>Lack of inhibition</a:t>
          </a:r>
        </a:p>
      </dgm:t>
    </dgm:pt>
    <dgm:pt modelId="{37DA3B75-35AA-4942-937E-A4430FDE17DE}" type="parTrans" cxnId="{C46AA31F-B98A-6641-9975-5EDBA259C9B8}">
      <dgm:prSet/>
      <dgm:spPr/>
      <dgm:t>
        <a:bodyPr/>
        <a:lstStyle/>
        <a:p>
          <a:endParaRPr lang="en-US"/>
        </a:p>
      </dgm:t>
    </dgm:pt>
    <dgm:pt modelId="{14ED0C1A-D3C0-D040-A4EB-4E44A0BD4AA6}" type="sibTrans" cxnId="{C46AA31F-B98A-6641-9975-5EDBA259C9B8}">
      <dgm:prSet/>
      <dgm:spPr/>
      <dgm:t>
        <a:bodyPr/>
        <a:lstStyle/>
        <a:p>
          <a:endParaRPr lang="en-US"/>
        </a:p>
      </dgm:t>
    </dgm:pt>
    <dgm:pt modelId="{76A6ECDB-8BC7-9E4A-B692-9DE3C5D5A745}">
      <dgm:prSet phldrT="[Text]"/>
      <dgm:spPr/>
      <dgm:t>
        <a:bodyPr/>
        <a:lstStyle/>
        <a:p>
          <a:r>
            <a:rPr lang="en-US" dirty="0"/>
            <a:t>Extreme distrust of others</a:t>
          </a:r>
        </a:p>
      </dgm:t>
    </dgm:pt>
    <dgm:pt modelId="{4560DD3E-04B8-D346-974C-4629EFA4E915}" type="parTrans" cxnId="{94B85789-BCD5-454C-964D-D0D450725F90}">
      <dgm:prSet/>
      <dgm:spPr/>
      <dgm:t>
        <a:bodyPr/>
        <a:lstStyle/>
        <a:p>
          <a:endParaRPr lang="en-US"/>
        </a:p>
      </dgm:t>
    </dgm:pt>
    <dgm:pt modelId="{14B1FFE8-123C-7641-8B4C-F82CF3DC58A8}" type="sibTrans" cxnId="{94B85789-BCD5-454C-964D-D0D450725F90}">
      <dgm:prSet/>
      <dgm:spPr/>
      <dgm:t>
        <a:bodyPr/>
        <a:lstStyle/>
        <a:p>
          <a:endParaRPr lang="en-US"/>
        </a:p>
      </dgm:t>
    </dgm:pt>
    <dgm:pt modelId="{34EA2597-13E1-D34B-81C3-089015BA2433}" type="pres">
      <dgm:prSet presAssocID="{433C9A92-9F02-0746-96AA-26D42964A10C}" presName="Name0" presStyleCnt="0">
        <dgm:presLayoutVars>
          <dgm:chMax val="7"/>
          <dgm:chPref val="7"/>
          <dgm:dir/>
        </dgm:presLayoutVars>
      </dgm:prSet>
      <dgm:spPr/>
    </dgm:pt>
    <dgm:pt modelId="{968C4423-AB17-A54D-AE23-B0B898BDC966}" type="pres">
      <dgm:prSet presAssocID="{433C9A92-9F02-0746-96AA-26D42964A10C}" presName="Name1" presStyleCnt="0"/>
      <dgm:spPr/>
    </dgm:pt>
    <dgm:pt modelId="{7DAE96AE-5C75-2A43-A014-D01FEB64FEB3}" type="pres">
      <dgm:prSet presAssocID="{25548288-48B9-BA46-8FE3-9864DAA86DB7}" presName="picture_1" presStyleCnt="0"/>
      <dgm:spPr/>
    </dgm:pt>
    <dgm:pt modelId="{A3786CF0-D842-424D-BD9D-D696BEDB43DF}" type="pres">
      <dgm:prSet presAssocID="{25548288-48B9-BA46-8FE3-9864DAA86DB7}" presName="pictureRepeatNode" presStyleLbl="alignImgPlace1" presStyleIdx="0" presStyleCnt="5"/>
      <dgm:spPr/>
    </dgm:pt>
    <dgm:pt modelId="{DA86EC61-AA21-704E-BCBA-6A52C82C2C64}" type="pres">
      <dgm:prSet presAssocID="{49B3D530-B0FF-514B-8488-669C8F2A461D}" presName="text_1" presStyleLbl="node1" presStyleIdx="0" presStyleCnt="0">
        <dgm:presLayoutVars>
          <dgm:bulletEnabled val="1"/>
        </dgm:presLayoutVars>
      </dgm:prSet>
      <dgm:spPr/>
    </dgm:pt>
    <dgm:pt modelId="{4AD77DE3-B69A-4746-899E-256BCD5B486B}" type="pres">
      <dgm:prSet presAssocID="{418FAC41-BA4B-874A-B2E6-9A6E921F1A3B}" presName="picture_2" presStyleCnt="0"/>
      <dgm:spPr/>
    </dgm:pt>
    <dgm:pt modelId="{C65B87FC-C758-3845-A9E3-0AE3BD10778B}" type="pres">
      <dgm:prSet presAssocID="{418FAC41-BA4B-874A-B2E6-9A6E921F1A3B}" presName="pictureRepeatNode" presStyleLbl="alignImgPlace1" presStyleIdx="1" presStyleCnt="5"/>
      <dgm:spPr/>
    </dgm:pt>
    <dgm:pt modelId="{D41CF4DC-EF55-C54A-A354-97EEC4B0C352}" type="pres">
      <dgm:prSet presAssocID="{7489B867-7816-2E4C-8ADB-A0D2B39BDCDB}" presName="line_2" presStyleLbl="parChTrans1D1" presStyleIdx="0" presStyleCnt="4"/>
      <dgm:spPr/>
    </dgm:pt>
    <dgm:pt modelId="{43F7AA13-05DE-C042-A2E2-25C9B0883393}" type="pres">
      <dgm:prSet presAssocID="{7489B867-7816-2E4C-8ADB-A0D2B39BDCDB}" presName="textparent_2" presStyleLbl="node1" presStyleIdx="0" presStyleCnt="0"/>
      <dgm:spPr/>
    </dgm:pt>
    <dgm:pt modelId="{9B86F185-0146-7F46-B20A-C4D47466C9F7}" type="pres">
      <dgm:prSet presAssocID="{7489B867-7816-2E4C-8ADB-A0D2B39BDCDB}" presName="text_2" presStyleLbl="revTx" presStyleIdx="0" presStyleCnt="4">
        <dgm:presLayoutVars>
          <dgm:bulletEnabled val="1"/>
        </dgm:presLayoutVars>
      </dgm:prSet>
      <dgm:spPr/>
    </dgm:pt>
    <dgm:pt modelId="{71F848CD-CB7E-4748-A3D1-3B3A64B3234A}" type="pres">
      <dgm:prSet presAssocID="{4219CFA0-8E33-DC49-B28B-A693791E6161}" presName="picture_3" presStyleCnt="0"/>
      <dgm:spPr/>
    </dgm:pt>
    <dgm:pt modelId="{4D16A95A-9D10-B444-822B-7196A512D7B2}" type="pres">
      <dgm:prSet presAssocID="{4219CFA0-8E33-DC49-B28B-A693791E6161}" presName="pictureRepeatNode" presStyleLbl="alignImgPlace1" presStyleIdx="2" presStyleCnt="5"/>
      <dgm:spPr/>
    </dgm:pt>
    <dgm:pt modelId="{70179591-6778-354F-B1DE-2DAA27A83367}" type="pres">
      <dgm:prSet presAssocID="{EE55249B-B573-E242-9D56-D59977B0E501}" presName="line_3" presStyleLbl="parChTrans1D1" presStyleIdx="1" presStyleCnt="4"/>
      <dgm:spPr/>
    </dgm:pt>
    <dgm:pt modelId="{80DB2A1E-413E-0445-B61E-E482AE5C1F25}" type="pres">
      <dgm:prSet presAssocID="{EE55249B-B573-E242-9D56-D59977B0E501}" presName="textparent_3" presStyleLbl="node1" presStyleIdx="0" presStyleCnt="0"/>
      <dgm:spPr/>
    </dgm:pt>
    <dgm:pt modelId="{86E3C0D0-C7A8-1A45-8045-66E762968AA0}" type="pres">
      <dgm:prSet presAssocID="{EE55249B-B573-E242-9D56-D59977B0E501}" presName="text_3" presStyleLbl="revTx" presStyleIdx="1" presStyleCnt="4">
        <dgm:presLayoutVars>
          <dgm:bulletEnabled val="1"/>
        </dgm:presLayoutVars>
      </dgm:prSet>
      <dgm:spPr/>
    </dgm:pt>
    <dgm:pt modelId="{28C8669F-0FC6-ED49-BFDA-D59D9113C823}" type="pres">
      <dgm:prSet presAssocID="{14ED0C1A-D3C0-D040-A4EB-4E44A0BD4AA6}" presName="picture_4" presStyleCnt="0"/>
      <dgm:spPr/>
    </dgm:pt>
    <dgm:pt modelId="{1FC4F238-F4BB-BF4F-9F6F-202A658BD165}" type="pres">
      <dgm:prSet presAssocID="{14ED0C1A-D3C0-D040-A4EB-4E44A0BD4AA6}" presName="pictureRepeatNode" presStyleLbl="alignImgPlace1" presStyleIdx="3" presStyleCnt="5"/>
      <dgm:spPr/>
    </dgm:pt>
    <dgm:pt modelId="{AB4787BF-275E-124D-861A-B9CD264A7407}" type="pres">
      <dgm:prSet presAssocID="{28897261-55CC-1E48-811E-1F6FB6EBEBFC}" presName="line_4" presStyleLbl="parChTrans1D1" presStyleIdx="2" presStyleCnt="4"/>
      <dgm:spPr/>
    </dgm:pt>
    <dgm:pt modelId="{027E08BC-65BD-8C47-BC2B-2A054F9A7CB2}" type="pres">
      <dgm:prSet presAssocID="{28897261-55CC-1E48-811E-1F6FB6EBEBFC}" presName="textparent_4" presStyleLbl="node1" presStyleIdx="0" presStyleCnt="0"/>
      <dgm:spPr/>
    </dgm:pt>
    <dgm:pt modelId="{4D8274F6-6469-274A-B540-9637BA034770}" type="pres">
      <dgm:prSet presAssocID="{28897261-55CC-1E48-811E-1F6FB6EBEBFC}" presName="text_4" presStyleLbl="revTx" presStyleIdx="2" presStyleCnt="4">
        <dgm:presLayoutVars>
          <dgm:bulletEnabled val="1"/>
        </dgm:presLayoutVars>
      </dgm:prSet>
      <dgm:spPr/>
    </dgm:pt>
    <dgm:pt modelId="{876F39EA-3188-3C4E-B4CC-ABAA02021A06}" type="pres">
      <dgm:prSet presAssocID="{14B1FFE8-123C-7641-8B4C-F82CF3DC58A8}" presName="picture_5" presStyleCnt="0"/>
      <dgm:spPr/>
    </dgm:pt>
    <dgm:pt modelId="{98F80330-5859-0647-9FA7-4960F9383CB6}" type="pres">
      <dgm:prSet presAssocID="{14B1FFE8-123C-7641-8B4C-F82CF3DC58A8}" presName="pictureRepeatNode" presStyleLbl="alignImgPlace1" presStyleIdx="4" presStyleCnt="5"/>
      <dgm:spPr/>
    </dgm:pt>
    <dgm:pt modelId="{60A48E0C-4B1F-E24F-9EB6-3814CF83B07C}" type="pres">
      <dgm:prSet presAssocID="{76A6ECDB-8BC7-9E4A-B692-9DE3C5D5A745}" presName="line_5" presStyleLbl="parChTrans1D1" presStyleIdx="3" presStyleCnt="4"/>
      <dgm:spPr/>
    </dgm:pt>
    <dgm:pt modelId="{DE3E876C-0D73-7841-9781-599AF3420DB8}" type="pres">
      <dgm:prSet presAssocID="{76A6ECDB-8BC7-9E4A-B692-9DE3C5D5A745}" presName="textparent_5" presStyleLbl="node1" presStyleIdx="0" presStyleCnt="0"/>
      <dgm:spPr/>
    </dgm:pt>
    <dgm:pt modelId="{5A2576BD-9990-1143-A310-7EA6E935EFDA}" type="pres">
      <dgm:prSet presAssocID="{76A6ECDB-8BC7-9E4A-B692-9DE3C5D5A745}" presName="text_5" presStyleLbl="revTx" presStyleIdx="3" presStyleCnt="4">
        <dgm:presLayoutVars>
          <dgm:bulletEnabled val="1"/>
        </dgm:presLayoutVars>
      </dgm:prSet>
      <dgm:spPr/>
    </dgm:pt>
  </dgm:ptLst>
  <dgm:cxnLst>
    <dgm:cxn modelId="{17A4F30D-6D6C-4941-B0AB-75539AF5EEF3}" type="presOf" srcId="{76A6ECDB-8BC7-9E4A-B692-9DE3C5D5A745}" destId="{5A2576BD-9990-1143-A310-7EA6E935EFDA}" srcOrd="0" destOrd="0" presId="urn:microsoft.com/office/officeart/2008/layout/CircularPictureCallout"/>
    <dgm:cxn modelId="{C46AA31F-B98A-6641-9975-5EDBA259C9B8}" srcId="{433C9A92-9F02-0746-96AA-26D42964A10C}" destId="{28897261-55CC-1E48-811E-1F6FB6EBEBFC}" srcOrd="3" destOrd="0" parTransId="{37DA3B75-35AA-4942-937E-A4430FDE17DE}" sibTransId="{14ED0C1A-D3C0-D040-A4EB-4E44A0BD4AA6}"/>
    <dgm:cxn modelId="{F92F8820-9CF6-4D42-B0F5-74D96AC475F6}" srcId="{433C9A92-9F02-0746-96AA-26D42964A10C}" destId="{49B3D530-B0FF-514B-8488-669C8F2A461D}" srcOrd="0" destOrd="0" parTransId="{2E375810-1A9B-4541-9E1A-243C0BAEA744}" sibTransId="{25548288-48B9-BA46-8FE3-9864DAA86DB7}"/>
    <dgm:cxn modelId="{AFCABF24-72B9-B54E-BF3B-B8A07B39B8A0}" srcId="{433C9A92-9F02-0746-96AA-26D42964A10C}" destId="{EE55249B-B573-E242-9D56-D59977B0E501}" srcOrd="2" destOrd="0" parTransId="{ECD2EB51-11E0-B343-B96F-7DC18961BE87}" sibTransId="{4219CFA0-8E33-DC49-B28B-A693791E6161}"/>
    <dgm:cxn modelId="{CAEC6526-CBC9-4646-9D22-55F0D790C552}" type="presOf" srcId="{14ED0C1A-D3C0-D040-A4EB-4E44A0BD4AA6}" destId="{1FC4F238-F4BB-BF4F-9F6F-202A658BD165}" srcOrd="0" destOrd="0" presId="urn:microsoft.com/office/officeart/2008/layout/CircularPictureCallout"/>
    <dgm:cxn modelId="{5A5DC071-66BE-E04B-B8CB-DC857B80DA36}" type="presOf" srcId="{28897261-55CC-1E48-811E-1F6FB6EBEBFC}" destId="{4D8274F6-6469-274A-B540-9637BA034770}" srcOrd="0" destOrd="0" presId="urn:microsoft.com/office/officeart/2008/layout/CircularPictureCallout"/>
    <dgm:cxn modelId="{D2FEC175-BA80-F041-B902-3E877D1CBB96}" type="presOf" srcId="{49B3D530-B0FF-514B-8488-669C8F2A461D}" destId="{DA86EC61-AA21-704E-BCBA-6A52C82C2C64}" srcOrd="0" destOrd="0" presId="urn:microsoft.com/office/officeart/2008/layout/CircularPictureCallout"/>
    <dgm:cxn modelId="{59822959-9B2C-434A-AE98-F616BC7BC649}" type="presOf" srcId="{EE55249B-B573-E242-9D56-D59977B0E501}" destId="{86E3C0D0-C7A8-1A45-8045-66E762968AA0}" srcOrd="0" destOrd="0" presId="urn:microsoft.com/office/officeart/2008/layout/CircularPictureCallout"/>
    <dgm:cxn modelId="{A4B38481-3248-FA48-A316-C3966F3D1C43}" srcId="{433C9A92-9F02-0746-96AA-26D42964A10C}" destId="{7489B867-7816-2E4C-8ADB-A0D2B39BDCDB}" srcOrd="1" destOrd="0" parTransId="{363082E9-4471-2843-B3D1-D6F06993A24E}" sibTransId="{418FAC41-BA4B-874A-B2E6-9A6E921F1A3B}"/>
    <dgm:cxn modelId="{94B85789-BCD5-454C-964D-D0D450725F90}" srcId="{433C9A92-9F02-0746-96AA-26D42964A10C}" destId="{76A6ECDB-8BC7-9E4A-B692-9DE3C5D5A745}" srcOrd="4" destOrd="0" parTransId="{4560DD3E-04B8-D346-974C-4629EFA4E915}" sibTransId="{14B1FFE8-123C-7641-8B4C-F82CF3DC58A8}"/>
    <dgm:cxn modelId="{7D80DEA4-B24B-D14B-BFDC-2A75B02C98A9}" type="presOf" srcId="{25548288-48B9-BA46-8FE3-9864DAA86DB7}" destId="{A3786CF0-D842-424D-BD9D-D696BEDB43DF}" srcOrd="0" destOrd="0" presId="urn:microsoft.com/office/officeart/2008/layout/CircularPictureCallout"/>
    <dgm:cxn modelId="{4DEAA9A6-3F6D-1243-B3F6-5E4F8F059AE9}" type="presOf" srcId="{433C9A92-9F02-0746-96AA-26D42964A10C}" destId="{34EA2597-13E1-D34B-81C3-089015BA2433}" srcOrd="0" destOrd="0" presId="urn:microsoft.com/office/officeart/2008/layout/CircularPictureCallout"/>
    <dgm:cxn modelId="{920C7DA7-0206-C849-AF20-9B4A2439DC67}" type="presOf" srcId="{7489B867-7816-2E4C-8ADB-A0D2B39BDCDB}" destId="{9B86F185-0146-7F46-B20A-C4D47466C9F7}" srcOrd="0" destOrd="0" presId="urn:microsoft.com/office/officeart/2008/layout/CircularPictureCallout"/>
    <dgm:cxn modelId="{2865E1C1-6DC5-2E4A-8236-A9FC444F04DF}" type="presOf" srcId="{418FAC41-BA4B-874A-B2E6-9A6E921F1A3B}" destId="{C65B87FC-C758-3845-A9E3-0AE3BD10778B}" srcOrd="0" destOrd="0" presId="urn:microsoft.com/office/officeart/2008/layout/CircularPictureCallout"/>
    <dgm:cxn modelId="{9AFF10C8-EDC4-304C-B582-0BE15D4C431B}" type="presOf" srcId="{4219CFA0-8E33-DC49-B28B-A693791E6161}" destId="{4D16A95A-9D10-B444-822B-7196A512D7B2}" srcOrd="0" destOrd="0" presId="urn:microsoft.com/office/officeart/2008/layout/CircularPictureCallout"/>
    <dgm:cxn modelId="{7F0C71EF-B453-1842-A516-C7E2F237CC02}" type="presOf" srcId="{14B1FFE8-123C-7641-8B4C-F82CF3DC58A8}" destId="{98F80330-5859-0647-9FA7-4960F9383CB6}" srcOrd="0" destOrd="0" presId="urn:microsoft.com/office/officeart/2008/layout/CircularPictureCallout"/>
    <dgm:cxn modelId="{EB39452C-B59C-4C4E-A54C-C2C20D178BF4}" type="presParOf" srcId="{34EA2597-13E1-D34B-81C3-089015BA2433}" destId="{968C4423-AB17-A54D-AE23-B0B898BDC966}" srcOrd="0" destOrd="0" presId="urn:microsoft.com/office/officeart/2008/layout/CircularPictureCallout"/>
    <dgm:cxn modelId="{1F3865E2-7755-3B42-B296-BAEB6402BFA4}" type="presParOf" srcId="{968C4423-AB17-A54D-AE23-B0B898BDC966}" destId="{7DAE96AE-5C75-2A43-A014-D01FEB64FEB3}" srcOrd="0" destOrd="0" presId="urn:microsoft.com/office/officeart/2008/layout/CircularPictureCallout"/>
    <dgm:cxn modelId="{887D9A30-EDB3-104A-9F1D-665FE3743AC8}" type="presParOf" srcId="{7DAE96AE-5C75-2A43-A014-D01FEB64FEB3}" destId="{A3786CF0-D842-424D-BD9D-D696BEDB43DF}" srcOrd="0" destOrd="0" presId="urn:microsoft.com/office/officeart/2008/layout/CircularPictureCallout"/>
    <dgm:cxn modelId="{89BB2538-3BCE-3246-8EC3-628EA16A8142}" type="presParOf" srcId="{968C4423-AB17-A54D-AE23-B0B898BDC966}" destId="{DA86EC61-AA21-704E-BCBA-6A52C82C2C64}" srcOrd="1" destOrd="0" presId="urn:microsoft.com/office/officeart/2008/layout/CircularPictureCallout"/>
    <dgm:cxn modelId="{795E738C-B584-DE45-9BA3-EFED36F1D391}" type="presParOf" srcId="{968C4423-AB17-A54D-AE23-B0B898BDC966}" destId="{4AD77DE3-B69A-4746-899E-256BCD5B486B}" srcOrd="2" destOrd="0" presId="urn:microsoft.com/office/officeart/2008/layout/CircularPictureCallout"/>
    <dgm:cxn modelId="{7EAE2F08-2E87-3D46-8319-F871F2050C8C}" type="presParOf" srcId="{4AD77DE3-B69A-4746-899E-256BCD5B486B}" destId="{C65B87FC-C758-3845-A9E3-0AE3BD10778B}" srcOrd="0" destOrd="0" presId="urn:microsoft.com/office/officeart/2008/layout/CircularPictureCallout"/>
    <dgm:cxn modelId="{606F15EE-1890-044C-8896-C142BC1D20C9}" type="presParOf" srcId="{968C4423-AB17-A54D-AE23-B0B898BDC966}" destId="{D41CF4DC-EF55-C54A-A354-97EEC4B0C352}" srcOrd="3" destOrd="0" presId="urn:microsoft.com/office/officeart/2008/layout/CircularPictureCallout"/>
    <dgm:cxn modelId="{B3CB0405-694D-3B47-8A33-DE8CA7B3ADB4}" type="presParOf" srcId="{968C4423-AB17-A54D-AE23-B0B898BDC966}" destId="{43F7AA13-05DE-C042-A2E2-25C9B0883393}" srcOrd="4" destOrd="0" presId="urn:microsoft.com/office/officeart/2008/layout/CircularPictureCallout"/>
    <dgm:cxn modelId="{46941727-2A42-3044-8CF0-8A5F9BF86723}" type="presParOf" srcId="{43F7AA13-05DE-C042-A2E2-25C9B0883393}" destId="{9B86F185-0146-7F46-B20A-C4D47466C9F7}" srcOrd="0" destOrd="0" presId="urn:microsoft.com/office/officeart/2008/layout/CircularPictureCallout"/>
    <dgm:cxn modelId="{E2289629-73A1-2840-8A70-43680E9CF13E}" type="presParOf" srcId="{968C4423-AB17-A54D-AE23-B0B898BDC966}" destId="{71F848CD-CB7E-4748-A3D1-3B3A64B3234A}" srcOrd="5" destOrd="0" presId="urn:microsoft.com/office/officeart/2008/layout/CircularPictureCallout"/>
    <dgm:cxn modelId="{DCDA483C-AD8E-CC48-9370-9E20C9B8CBC9}" type="presParOf" srcId="{71F848CD-CB7E-4748-A3D1-3B3A64B3234A}" destId="{4D16A95A-9D10-B444-822B-7196A512D7B2}" srcOrd="0" destOrd="0" presId="urn:microsoft.com/office/officeart/2008/layout/CircularPictureCallout"/>
    <dgm:cxn modelId="{FF6EE27F-ADD6-7546-9ECD-27C1343D0253}" type="presParOf" srcId="{968C4423-AB17-A54D-AE23-B0B898BDC966}" destId="{70179591-6778-354F-B1DE-2DAA27A83367}" srcOrd="6" destOrd="0" presId="urn:microsoft.com/office/officeart/2008/layout/CircularPictureCallout"/>
    <dgm:cxn modelId="{E8B4FDAA-96AC-5447-9A41-52AAF7E5EE40}" type="presParOf" srcId="{968C4423-AB17-A54D-AE23-B0B898BDC966}" destId="{80DB2A1E-413E-0445-B61E-E482AE5C1F25}" srcOrd="7" destOrd="0" presId="urn:microsoft.com/office/officeart/2008/layout/CircularPictureCallout"/>
    <dgm:cxn modelId="{A3EFAA7B-26FB-0A4C-99A5-FD75A845A773}" type="presParOf" srcId="{80DB2A1E-413E-0445-B61E-E482AE5C1F25}" destId="{86E3C0D0-C7A8-1A45-8045-66E762968AA0}" srcOrd="0" destOrd="0" presId="urn:microsoft.com/office/officeart/2008/layout/CircularPictureCallout"/>
    <dgm:cxn modelId="{FDD4EAB6-5B15-7144-98EE-E6D16D8E6CBA}" type="presParOf" srcId="{968C4423-AB17-A54D-AE23-B0B898BDC966}" destId="{28C8669F-0FC6-ED49-BFDA-D59D9113C823}" srcOrd="8" destOrd="0" presId="urn:microsoft.com/office/officeart/2008/layout/CircularPictureCallout"/>
    <dgm:cxn modelId="{7C67E648-64DF-434F-AC31-0DA569DC4AE9}" type="presParOf" srcId="{28C8669F-0FC6-ED49-BFDA-D59D9113C823}" destId="{1FC4F238-F4BB-BF4F-9F6F-202A658BD165}" srcOrd="0" destOrd="0" presId="urn:microsoft.com/office/officeart/2008/layout/CircularPictureCallout"/>
    <dgm:cxn modelId="{3801D61D-7CAF-784B-801D-2464653B9E9A}" type="presParOf" srcId="{968C4423-AB17-A54D-AE23-B0B898BDC966}" destId="{AB4787BF-275E-124D-861A-B9CD264A7407}" srcOrd="9" destOrd="0" presId="urn:microsoft.com/office/officeart/2008/layout/CircularPictureCallout"/>
    <dgm:cxn modelId="{39C403B1-553B-2E4C-B804-0BE6BBEDFB22}" type="presParOf" srcId="{968C4423-AB17-A54D-AE23-B0B898BDC966}" destId="{027E08BC-65BD-8C47-BC2B-2A054F9A7CB2}" srcOrd="10" destOrd="0" presId="urn:microsoft.com/office/officeart/2008/layout/CircularPictureCallout"/>
    <dgm:cxn modelId="{9FEE25B6-1B2C-954B-B54C-FE074D166644}" type="presParOf" srcId="{027E08BC-65BD-8C47-BC2B-2A054F9A7CB2}" destId="{4D8274F6-6469-274A-B540-9637BA034770}" srcOrd="0" destOrd="0" presId="urn:microsoft.com/office/officeart/2008/layout/CircularPictureCallout"/>
    <dgm:cxn modelId="{5313769D-8947-E240-B383-155D66595680}" type="presParOf" srcId="{968C4423-AB17-A54D-AE23-B0B898BDC966}" destId="{876F39EA-3188-3C4E-B4CC-ABAA02021A06}" srcOrd="11" destOrd="0" presId="urn:microsoft.com/office/officeart/2008/layout/CircularPictureCallout"/>
    <dgm:cxn modelId="{FC25DD1A-E4AE-AA4A-99EF-CDACFE44DB25}" type="presParOf" srcId="{876F39EA-3188-3C4E-B4CC-ABAA02021A06}" destId="{98F80330-5859-0647-9FA7-4960F9383CB6}" srcOrd="0" destOrd="0" presId="urn:microsoft.com/office/officeart/2008/layout/CircularPictureCallout"/>
    <dgm:cxn modelId="{2CCB6F55-5D16-A343-9944-D4EEE3DAFAA2}" type="presParOf" srcId="{968C4423-AB17-A54D-AE23-B0B898BDC966}" destId="{60A48E0C-4B1F-E24F-9EB6-3814CF83B07C}" srcOrd="12" destOrd="0" presId="urn:microsoft.com/office/officeart/2008/layout/CircularPictureCallout"/>
    <dgm:cxn modelId="{D2DE9E1F-22BB-C044-83D4-CD16CB44B09D}" type="presParOf" srcId="{968C4423-AB17-A54D-AE23-B0B898BDC966}" destId="{DE3E876C-0D73-7841-9781-599AF3420DB8}" srcOrd="13" destOrd="0" presId="urn:microsoft.com/office/officeart/2008/layout/CircularPictureCallout"/>
    <dgm:cxn modelId="{84D05C6B-03B7-2548-9201-F74EA7AD0CDC}" type="presParOf" srcId="{DE3E876C-0D73-7841-9781-599AF3420DB8}" destId="{5A2576BD-9990-1143-A310-7EA6E935EFDA}" srcOrd="0" destOrd="0" presId="urn:microsoft.com/office/officeart/2008/layout/CircularPictureCallou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2903D09-741B-3B48-AE00-BCC6BEAD5A78}" type="doc">
      <dgm:prSet loTypeId="urn:microsoft.com/office/officeart/2005/8/layout/bProcess4" loCatId="" qsTypeId="urn:microsoft.com/office/officeart/2005/8/quickstyle/simple1" qsCatId="simple" csTypeId="urn:microsoft.com/office/officeart/2005/8/colors/accent2_1" csCatId="accent2" phldr="1"/>
      <dgm:spPr/>
      <dgm:t>
        <a:bodyPr/>
        <a:lstStyle/>
        <a:p>
          <a:endParaRPr lang="en-US"/>
        </a:p>
      </dgm:t>
    </dgm:pt>
    <dgm:pt modelId="{91C431B5-521E-6349-8D1A-F5089F5C4721}">
      <dgm:prSet phldrT="[Text]"/>
      <dgm:spPr/>
      <dgm:t>
        <a:bodyPr/>
        <a:lstStyle/>
        <a:p>
          <a:r>
            <a:rPr lang="en-US" dirty="0"/>
            <a:t>Male gender</a:t>
          </a:r>
        </a:p>
      </dgm:t>
    </dgm:pt>
    <dgm:pt modelId="{E43BFE30-3358-964C-B286-6E6736D81B9C}" type="parTrans" cxnId="{DD3A5B72-9030-5B48-8D18-D604A93EC841}">
      <dgm:prSet/>
      <dgm:spPr/>
      <dgm:t>
        <a:bodyPr/>
        <a:lstStyle/>
        <a:p>
          <a:endParaRPr lang="en-US"/>
        </a:p>
      </dgm:t>
    </dgm:pt>
    <dgm:pt modelId="{6E41051B-438E-9C4E-9992-C658DE218176}" type="sibTrans" cxnId="{DD3A5B72-9030-5B48-8D18-D604A93EC841}">
      <dgm:prSet/>
      <dgm:spPr/>
      <dgm:t>
        <a:bodyPr/>
        <a:lstStyle/>
        <a:p>
          <a:endParaRPr lang="en-US"/>
        </a:p>
      </dgm:t>
    </dgm:pt>
    <dgm:pt modelId="{654B8AEF-F270-B746-B17E-D08020FB73FA}">
      <dgm:prSet phldrT="[Text]"/>
      <dgm:spPr/>
      <dgm:t>
        <a:bodyPr/>
        <a:lstStyle/>
        <a:p>
          <a:r>
            <a:rPr lang="en-US" dirty="0"/>
            <a:t>Involved in meth sales</a:t>
          </a:r>
        </a:p>
      </dgm:t>
    </dgm:pt>
    <dgm:pt modelId="{179D40E7-61AF-3343-B463-0427184D2FDE}" type="parTrans" cxnId="{00B85372-D644-4A43-9E6A-1F4511DCAFBB}">
      <dgm:prSet/>
      <dgm:spPr/>
      <dgm:t>
        <a:bodyPr/>
        <a:lstStyle/>
        <a:p>
          <a:endParaRPr lang="en-US"/>
        </a:p>
      </dgm:t>
    </dgm:pt>
    <dgm:pt modelId="{A8E66104-FAC2-C54F-87DF-058EE9342B53}" type="sibTrans" cxnId="{00B85372-D644-4A43-9E6A-1F4511DCAFBB}">
      <dgm:prSet/>
      <dgm:spPr/>
      <dgm:t>
        <a:bodyPr/>
        <a:lstStyle/>
        <a:p>
          <a:endParaRPr lang="en-US"/>
        </a:p>
      </dgm:t>
    </dgm:pt>
    <dgm:pt modelId="{D9B7E4D1-F9BB-F748-8821-72A97C0AF6C8}">
      <dgm:prSet phldrT="[Text]"/>
      <dgm:spPr/>
      <dgm:t>
        <a:bodyPr/>
        <a:lstStyle/>
        <a:p>
          <a:r>
            <a:rPr lang="en-US" dirty="0"/>
            <a:t>Those reporting paranoia</a:t>
          </a:r>
        </a:p>
      </dgm:t>
    </dgm:pt>
    <dgm:pt modelId="{2A66E632-4BA0-D34E-9DE9-418F63FA2D68}" type="parTrans" cxnId="{0A63D7EF-9DD4-CB48-B000-E2A156182E65}">
      <dgm:prSet/>
      <dgm:spPr/>
      <dgm:t>
        <a:bodyPr/>
        <a:lstStyle/>
        <a:p>
          <a:endParaRPr lang="en-US"/>
        </a:p>
      </dgm:t>
    </dgm:pt>
    <dgm:pt modelId="{2FF3B4A8-E046-8746-915A-7606911C68EE}" type="sibTrans" cxnId="{0A63D7EF-9DD4-CB48-B000-E2A156182E65}">
      <dgm:prSet/>
      <dgm:spPr/>
      <dgm:t>
        <a:bodyPr/>
        <a:lstStyle/>
        <a:p>
          <a:endParaRPr lang="en-US"/>
        </a:p>
      </dgm:t>
    </dgm:pt>
    <dgm:pt modelId="{7CA618C6-51B4-A940-BD9E-6439CE1C6A65}">
      <dgm:prSet phldrT="[Text]"/>
      <dgm:spPr/>
      <dgm:t>
        <a:bodyPr/>
        <a:lstStyle/>
        <a:p>
          <a:r>
            <a:rPr lang="en-US" dirty="0"/>
            <a:t>Greater addiction severity</a:t>
          </a:r>
        </a:p>
      </dgm:t>
    </dgm:pt>
    <dgm:pt modelId="{C5B2B98C-B7F4-4642-95FF-1905208FC44F}" type="parTrans" cxnId="{67F20D44-B6E6-6C45-BD84-5693557E2316}">
      <dgm:prSet/>
      <dgm:spPr/>
      <dgm:t>
        <a:bodyPr/>
        <a:lstStyle/>
        <a:p>
          <a:endParaRPr lang="en-US"/>
        </a:p>
      </dgm:t>
    </dgm:pt>
    <dgm:pt modelId="{8DEC84CC-09AB-5643-BDC4-435D29629E45}" type="sibTrans" cxnId="{67F20D44-B6E6-6C45-BD84-5693557E2316}">
      <dgm:prSet/>
      <dgm:spPr/>
      <dgm:t>
        <a:bodyPr/>
        <a:lstStyle/>
        <a:p>
          <a:endParaRPr lang="en-US"/>
        </a:p>
      </dgm:t>
    </dgm:pt>
    <dgm:pt modelId="{3CFFE244-1D00-0844-BF43-08B3AFB62A72}">
      <dgm:prSet phldrT="[Text]"/>
      <dgm:spPr/>
      <dgm:t>
        <a:bodyPr/>
        <a:lstStyle/>
        <a:p>
          <a:r>
            <a:rPr lang="en-US" dirty="0"/>
            <a:t>Early history of physical abuse</a:t>
          </a:r>
        </a:p>
      </dgm:t>
    </dgm:pt>
    <dgm:pt modelId="{8462B349-D4C1-D744-AAFC-A9648D564D02}" type="parTrans" cxnId="{C9D355E0-F856-D243-BBF4-FA96F7C5DF0B}">
      <dgm:prSet/>
      <dgm:spPr/>
      <dgm:t>
        <a:bodyPr/>
        <a:lstStyle/>
        <a:p>
          <a:endParaRPr lang="en-US"/>
        </a:p>
      </dgm:t>
    </dgm:pt>
    <dgm:pt modelId="{5D0BFED8-22D3-F843-9EC1-A16718F00209}" type="sibTrans" cxnId="{C9D355E0-F856-D243-BBF4-FA96F7C5DF0B}">
      <dgm:prSet/>
      <dgm:spPr/>
      <dgm:t>
        <a:bodyPr/>
        <a:lstStyle/>
        <a:p>
          <a:endParaRPr lang="en-US"/>
        </a:p>
      </dgm:t>
    </dgm:pt>
    <dgm:pt modelId="{DDA83F3F-1E00-3546-9BB7-FAF7382F8FCF}">
      <dgm:prSet phldrT="[Text]"/>
      <dgm:spPr/>
      <dgm:t>
        <a:bodyPr/>
        <a:lstStyle/>
        <a:p>
          <a:r>
            <a:rPr lang="en-US" dirty="0"/>
            <a:t>Using more than one type of drug</a:t>
          </a:r>
        </a:p>
      </dgm:t>
    </dgm:pt>
    <dgm:pt modelId="{637A1751-E91E-4C4B-A776-2CF302C936AA}" type="parTrans" cxnId="{40861752-C08D-CC4C-8DF2-47C12D67BABB}">
      <dgm:prSet/>
      <dgm:spPr/>
      <dgm:t>
        <a:bodyPr/>
        <a:lstStyle/>
        <a:p>
          <a:endParaRPr lang="en-US"/>
        </a:p>
      </dgm:t>
    </dgm:pt>
    <dgm:pt modelId="{71E6310F-EFC8-D14F-989D-024C9D606EAB}" type="sibTrans" cxnId="{40861752-C08D-CC4C-8DF2-47C12D67BABB}">
      <dgm:prSet/>
      <dgm:spPr/>
      <dgm:t>
        <a:bodyPr/>
        <a:lstStyle/>
        <a:p>
          <a:endParaRPr lang="en-US"/>
        </a:p>
      </dgm:t>
    </dgm:pt>
    <dgm:pt modelId="{C8E2E6A8-61C4-3948-9F62-421B12D6B7F4}">
      <dgm:prSet phldrT="[Text]"/>
      <dgm:spPr/>
      <dgm:t>
        <a:bodyPr/>
        <a:lstStyle/>
        <a:p>
          <a:r>
            <a:rPr lang="en-US" dirty="0"/>
            <a:t>Use of alcohol to intoxication</a:t>
          </a:r>
        </a:p>
      </dgm:t>
    </dgm:pt>
    <dgm:pt modelId="{B1666943-D684-0E46-85AA-BAB44484110F}" type="parTrans" cxnId="{FAFE655D-CC27-244B-94F5-3AC4B57E4A8F}">
      <dgm:prSet/>
      <dgm:spPr/>
      <dgm:t>
        <a:bodyPr/>
        <a:lstStyle/>
        <a:p>
          <a:endParaRPr lang="en-US"/>
        </a:p>
      </dgm:t>
    </dgm:pt>
    <dgm:pt modelId="{0F5E275E-A6BF-E044-A841-B04A047D4E2B}" type="sibTrans" cxnId="{FAFE655D-CC27-244B-94F5-3AC4B57E4A8F}">
      <dgm:prSet/>
      <dgm:spPr/>
      <dgm:t>
        <a:bodyPr/>
        <a:lstStyle/>
        <a:p>
          <a:endParaRPr lang="en-US"/>
        </a:p>
      </dgm:t>
    </dgm:pt>
    <dgm:pt modelId="{3832A053-5612-B043-A4ED-5FA83512447A}">
      <dgm:prSet phldrT="[Text]"/>
      <dgm:spPr/>
      <dgm:t>
        <a:bodyPr/>
        <a:lstStyle/>
        <a:p>
          <a:r>
            <a:rPr lang="en-US" dirty="0"/>
            <a:t>Younger age</a:t>
          </a:r>
        </a:p>
      </dgm:t>
    </dgm:pt>
    <dgm:pt modelId="{1ACC33AB-BC51-C641-B123-1F2EBBD886ED}" type="parTrans" cxnId="{2BF2EEBC-9DDD-E54E-8125-EDAEACB109F8}">
      <dgm:prSet/>
      <dgm:spPr/>
      <dgm:t>
        <a:bodyPr/>
        <a:lstStyle/>
        <a:p>
          <a:endParaRPr lang="en-US"/>
        </a:p>
      </dgm:t>
    </dgm:pt>
    <dgm:pt modelId="{1B2484A8-7C65-6B40-84F8-DBC2A817369D}" type="sibTrans" cxnId="{2BF2EEBC-9DDD-E54E-8125-EDAEACB109F8}">
      <dgm:prSet/>
      <dgm:spPr/>
      <dgm:t>
        <a:bodyPr/>
        <a:lstStyle/>
        <a:p>
          <a:endParaRPr lang="en-US"/>
        </a:p>
      </dgm:t>
    </dgm:pt>
    <dgm:pt modelId="{6011380C-AC91-A648-8278-E18CA7552C7A}">
      <dgm:prSet phldrT="[Text]"/>
      <dgm:spPr/>
      <dgm:t>
        <a:bodyPr/>
        <a:lstStyle/>
        <a:p>
          <a:r>
            <a:rPr lang="en-US" dirty="0"/>
            <a:t>Early arrests</a:t>
          </a:r>
        </a:p>
      </dgm:t>
    </dgm:pt>
    <dgm:pt modelId="{0084E851-1652-8146-9B29-6432E6329475}" type="parTrans" cxnId="{C3FE6BD0-92B2-4144-8AD5-629863103654}">
      <dgm:prSet/>
      <dgm:spPr/>
      <dgm:t>
        <a:bodyPr/>
        <a:lstStyle/>
        <a:p>
          <a:endParaRPr lang="en-US"/>
        </a:p>
      </dgm:t>
    </dgm:pt>
    <dgm:pt modelId="{FB985286-6D44-3146-9C70-4EE311FFD833}" type="sibTrans" cxnId="{C3FE6BD0-92B2-4144-8AD5-629863103654}">
      <dgm:prSet/>
      <dgm:spPr/>
      <dgm:t>
        <a:bodyPr/>
        <a:lstStyle/>
        <a:p>
          <a:endParaRPr lang="en-US"/>
        </a:p>
      </dgm:t>
    </dgm:pt>
    <dgm:pt modelId="{339E9D87-5087-5D49-8949-A0AFC062B07B}" type="pres">
      <dgm:prSet presAssocID="{82903D09-741B-3B48-AE00-BCC6BEAD5A78}" presName="Name0" presStyleCnt="0">
        <dgm:presLayoutVars>
          <dgm:dir/>
          <dgm:resizeHandles/>
        </dgm:presLayoutVars>
      </dgm:prSet>
      <dgm:spPr/>
    </dgm:pt>
    <dgm:pt modelId="{ED4A178D-A57D-5B41-8893-3A3A5AF8B97A}" type="pres">
      <dgm:prSet presAssocID="{91C431B5-521E-6349-8D1A-F5089F5C4721}" presName="compNode" presStyleCnt="0"/>
      <dgm:spPr/>
    </dgm:pt>
    <dgm:pt modelId="{A3B20631-CDD8-EB47-8A80-2101D0BDAC99}" type="pres">
      <dgm:prSet presAssocID="{91C431B5-521E-6349-8D1A-F5089F5C4721}" presName="dummyConnPt" presStyleCnt="0"/>
      <dgm:spPr/>
    </dgm:pt>
    <dgm:pt modelId="{0D64AD0C-DAFA-7645-8B97-F44565CE51DE}" type="pres">
      <dgm:prSet presAssocID="{91C431B5-521E-6349-8D1A-F5089F5C4721}" presName="node" presStyleLbl="node1" presStyleIdx="0" presStyleCnt="9">
        <dgm:presLayoutVars>
          <dgm:bulletEnabled val="1"/>
        </dgm:presLayoutVars>
      </dgm:prSet>
      <dgm:spPr/>
    </dgm:pt>
    <dgm:pt modelId="{03E716F4-901B-8A48-A0B9-100D4EBBFD8F}" type="pres">
      <dgm:prSet presAssocID="{6E41051B-438E-9C4E-9992-C658DE218176}" presName="sibTrans" presStyleLbl="bgSibTrans2D1" presStyleIdx="0" presStyleCnt="8"/>
      <dgm:spPr/>
    </dgm:pt>
    <dgm:pt modelId="{62A6C77F-FD9D-F145-949B-D1DF5DA6479C}" type="pres">
      <dgm:prSet presAssocID="{3832A053-5612-B043-A4ED-5FA83512447A}" presName="compNode" presStyleCnt="0"/>
      <dgm:spPr/>
    </dgm:pt>
    <dgm:pt modelId="{47AFD282-173E-6447-BA0A-D36DC77BC04E}" type="pres">
      <dgm:prSet presAssocID="{3832A053-5612-B043-A4ED-5FA83512447A}" presName="dummyConnPt" presStyleCnt="0"/>
      <dgm:spPr/>
    </dgm:pt>
    <dgm:pt modelId="{069E6CC2-C85D-6545-A1F1-03F8CE6C8D8B}" type="pres">
      <dgm:prSet presAssocID="{3832A053-5612-B043-A4ED-5FA83512447A}" presName="node" presStyleLbl="node1" presStyleIdx="1" presStyleCnt="9">
        <dgm:presLayoutVars>
          <dgm:bulletEnabled val="1"/>
        </dgm:presLayoutVars>
      </dgm:prSet>
      <dgm:spPr/>
    </dgm:pt>
    <dgm:pt modelId="{BFADE4B3-7DCB-C841-94A2-BA4908C2FD5B}" type="pres">
      <dgm:prSet presAssocID="{1B2484A8-7C65-6B40-84F8-DBC2A817369D}" presName="sibTrans" presStyleLbl="bgSibTrans2D1" presStyleIdx="1" presStyleCnt="8"/>
      <dgm:spPr/>
    </dgm:pt>
    <dgm:pt modelId="{4A88800D-6349-684B-AE27-980E048D42CD}" type="pres">
      <dgm:prSet presAssocID="{654B8AEF-F270-B746-B17E-D08020FB73FA}" presName="compNode" presStyleCnt="0"/>
      <dgm:spPr/>
    </dgm:pt>
    <dgm:pt modelId="{73B4EA29-1779-F042-8168-66DD519D3B51}" type="pres">
      <dgm:prSet presAssocID="{654B8AEF-F270-B746-B17E-D08020FB73FA}" presName="dummyConnPt" presStyleCnt="0"/>
      <dgm:spPr/>
    </dgm:pt>
    <dgm:pt modelId="{FE8A4EC6-739D-F64A-AE02-E7BACEB5D554}" type="pres">
      <dgm:prSet presAssocID="{654B8AEF-F270-B746-B17E-D08020FB73FA}" presName="node" presStyleLbl="node1" presStyleIdx="2" presStyleCnt="9">
        <dgm:presLayoutVars>
          <dgm:bulletEnabled val="1"/>
        </dgm:presLayoutVars>
      </dgm:prSet>
      <dgm:spPr/>
    </dgm:pt>
    <dgm:pt modelId="{FE866B9A-51F3-3349-99AF-124B12F7C767}" type="pres">
      <dgm:prSet presAssocID="{A8E66104-FAC2-C54F-87DF-058EE9342B53}" presName="sibTrans" presStyleLbl="bgSibTrans2D1" presStyleIdx="2" presStyleCnt="8"/>
      <dgm:spPr/>
    </dgm:pt>
    <dgm:pt modelId="{4ADE48DB-E714-5A4D-957D-F19D7872A41A}" type="pres">
      <dgm:prSet presAssocID="{D9B7E4D1-F9BB-F748-8821-72A97C0AF6C8}" presName="compNode" presStyleCnt="0"/>
      <dgm:spPr/>
    </dgm:pt>
    <dgm:pt modelId="{298A4555-E6C4-B04A-9672-187274AB3FC6}" type="pres">
      <dgm:prSet presAssocID="{D9B7E4D1-F9BB-F748-8821-72A97C0AF6C8}" presName="dummyConnPt" presStyleCnt="0"/>
      <dgm:spPr/>
    </dgm:pt>
    <dgm:pt modelId="{BDD904A7-DB47-FA40-9543-EA5DB8FA4877}" type="pres">
      <dgm:prSet presAssocID="{D9B7E4D1-F9BB-F748-8821-72A97C0AF6C8}" presName="node" presStyleLbl="node1" presStyleIdx="3" presStyleCnt="9">
        <dgm:presLayoutVars>
          <dgm:bulletEnabled val="1"/>
        </dgm:presLayoutVars>
      </dgm:prSet>
      <dgm:spPr/>
    </dgm:pt>
    <dgm:pt modelId="{E7C56E0D-F7A2-B14C-93A2-33C02472818F}" type="pres">
      <dgm:prSet presAssocID="{2FF3B4A8-E046-8746-915A-7606911C68EE}" presName="sibTrans" presStyleLbl="bgSibTrans2D1" presStyleIdx="3" presStyleCnt="8"/>
      <dgm:spPr/>
    </dgm:pt>
    <dgm:pt modelId="{77631A10-AA68-C840-B5F2-DD734973F897}" type="pres">
      <dgm:prSet presAssocID="{7CA618C6-51B4-A940-BD9E-6439CE1C6A65}" presName="compNode" presStyleCnt="0"/>
      <dgm:spPr/>
    </dgm:pt>
    <dgm:pt modelId="{22D778EF-8D97-F041-B9C7-ACF0E3FEA72C}" type="pres">
      <dgm:prSet presAssocID="{7CA618C6-51B4-A940-BD9E-6439CE1C6A65}" presName="dummyConnPt" presStyleCnt="0"/>
      <dgm:spPr/>
    </dgm:pt>
    <dgm:pt modelId="{81A417B1-8DCB-5A4D-8582-87CEBA512584}" type="pres">
      <dgm:prSet presAssocID="{7CA618C6-51B4-A940-BD9E-6439CE1C6A65}" presName="node" presStyleLbl="node1" presStyleIdx="4" presStyleCnt="9">
        <dgm:presLayoutVars>
          <dgm:bulletEnabled val="1"/>
        </dgm:presLayoutVars>
      </dgm:prSet>
      <dgm:spPr/>
    </dgm:pt>
    <dgm:pt modelId="{1265CFB8-A3AF-D242-ABAC-D62CB8226D5C}" type="pres">
      <dgm:prSet presAssocID="{8DEC84CC-09AB-5643-BDC4-435D29629E45}" presName="sibTrans" presStyleLbl="bgSibTrans2D1" presStyleIdx="4" presStyleCnt="8"/>
      <dgm:spPr/>
    </dgm:pt>
    <dgm:pt modelId="{BCE6C86D-215C-AB41-8EB0-0AE21D8A433C}" type="pres">
      <dgm:prSet presAssocID="{DDA83F3F-1E00-3546-9BB7-FAF7382F8FCF}" presName="compNode" presStyleCnt="0"/>
      <dgm:spPr/>
    </dgm:pt>
    <dgm:pt modelId="{150A132A-F672-2148-8551-1E6EE799F441}" type="pres">
      <dgm:prSet presAssocID="{DDA83F3F-1E00-3546-9BB7-FAF7382F8FCF}" presName="dummyConnPt" presStyleCnt="0"/>
      <dgm:spPr/>
    </dgm:pt>
    <dgm:pt modelId="{3E0722F6-095E-4A4A-8CC6-BAF9C65470F5}" type="pres">
      <dgm:prSet presAssocID="{DDA83F3F-1E00-3546-9BB7-FAF7382F8FCF}" presName="node" presStyleLbl="node1" presStyleIdx="5" presStyleCnt="9">
        <dgm:presLayoutVars>
          <dgm:bulletEnabled val="1"/>
        </dgm:presLayoutVars>
      </dgm:prSet>
      <dgm:spPr/>
    </dgm:pt>
    <dgm:pt modelId="{EBF78782-BC1E-3242-8FD6-3D5BAE08FEE4}" type="pres">
      <dgm:prSet presAssocID="{71E6310F-EFC8-D14F-989D-024C9D606EAB}" presName="sibTrans" presStyleLbl="bgSibTrans2D1" presStyleIdx="5" presStyleCnt="8"/>
      <dgm:spPr/>
    </dgm:pt>
    <dgm:pt modelId="{6B543CBD-2B4D-EF4A-A32F-880DED9BB32C}" type="pres">
      <dgm:prSet presAssocID="{C8E2E6A8-61C4-3948-9F62-421B12D6B7F4}" presName="compNode" presStyleCnt="0"/>
      <dgm:spPr/>
    </dgm:pt>
    <dgm:pt modelId="{F23D1D8C-D4D9-4243-9284-05B047E0D331}" type="pres">
      <dgm:prSet presAssocID="{C8E2E6A8-61C4-3948-9F62-421B12D6B7F4}" presName="dummyConnPt" presStyleCnt="0"/>
      <dgm:spPr/>
    </dgm:pt>
    <dgm:pt modelId="{566E68A6-633B-364B-A6BA-58AF61BD5813}" type="pres">
      <dgm:prSet presAssocID="{C8E2E6A8-61C4-3948-9F62-421B12D6B7F4}" presName="node" presStyleLbl="node1" presStyleIdx="6" presStyleCnt="9">
        <dgm:presLayoutVars>
          <dgm:bulletEnabled val="1"/>
        </dgm:presLayoutVars>
      </dgm:prSet>
      <dgm:spPr/>
    </dgm:pt>
    <dgm:pt modelId="{4D2019B7-907B-3B4F-B152-41A1A68792A7}" type="pres">
      <dgm:prSet presAssocID="{0F5E275E-A6BF-E044-A841-B04A047D4E2B}" presName="sibTrans" presStyleLbl="bgSibTrans2D1" presStyleIdx="6" presStyleCnt="8"/>
      <dgm:spPr/>
    </dgm:pt>
    <dgm:pt modelId="{543DA88A-24D4-474B-A7B9-992BC9C1539C}" type="pres">
      <dgm:prSet presAssocID="{3CFFE244-1D00-0844-BF43-08B3AFB62A72}" presName="compNode" presStyleCnt="0"/>
      <dgm:spPr/>
    </dgm:pt>
    <dgm:pt modelId="{5024F51B-13B1-2848-8707-4002B1B7BE60}" type="pres">
      <dgm:prSet presAssocID="{3CFFE244-1D00-0844-BF43-08B3AFB62A72}" presName="dummyConnPt" presStyleCnt="0"/>
      <dgm:spPr/>
    </dgm:pt>
    <dgm:pt modelId="{0E08C51F-EFFF-8044-88AE-D3A5A3D6FA53}" type="pres">
      <dgm:prSet presAssocID="{3CFFE244-1D00-0844-BF43-08B3AFB62A72}" presName="node" presStyleLbl="node1" presStyleIdx="7" presStyleCnt="9">
        <dgm:presLayoutVars>
          <dgm:bulletEnabled val="1"/>
        </dgm:presLayoutVars>
      </dgm:prSet>
      <dgm:spPr/>
    </dgm:pt>
    <dgm:pt modelId="{153DBD16-D1B8-5241-8403-930F61311A2C}" type="pres">
      <dgm:prSet presAssocID="{5D0BFED8-22D3-F843-9EC1-A16718F00209}" presName="sibTrans" presStyleLbl="bgSibTrans2D1" presStyleIdx="7" presStyleCnt="8"/>
      <dgm:spPr/>
    </dgm:pt>
    <dgm:pt modelId="{9435CB23-D8AE-9346-8CD0-29C57B4E0F36}" type="pres">
      <dgm:prSet presAssocID="{6011380C-AC91-A648-8278-E18CA7552C7A}" presName="compNode" presStyleCnt="0"/>
      <dgm:spPr/>
    </dgm:pt>
    <dgm:pt modelId="{11A430BF-1B4D-0A47-AA2B-EA2C5C9189DC}" type="pres">
      <dgm:prSet presAssocID="{6011380C-AC91-A648-8278-E18CA7552C7A}" presName="dummyConnPt" presStyleCnt="0"/>
      <dgm:spPr/>
    </dgm:pt>
    <dgm:pt modelId="{D2084C80-78D1-D24F-896A-215F000BCEE6}" type="pres">
      <dgm:prSet presAssocID="{6011380C-AC91-A648-8278-E18CA7552C7A}" presName="node" presStyleLbl="node1" presStyleIdx="8" presStyleCnt="9">
        <dgm:presLayoutVars>
          <dgm:bulletEnabled val="1"/>
        </dgm:presLayoutVars>
      </dgm:prSet>
      <dgm:spPr/>
    </dgm:pt>
  </dgm:ptLst>
  <dgm:cxnLst>
    <dgm:cxn modelId="{7CE95E03-1DED-B743-B313-F437D7B00B51}" type="presOf" srcId="{6011380C-AC91-A648-8278-E18CA7552C7A}" destId="{D2084C80-78D1-D24F-896A-215F000BCEE6}" srcOrd="0" destOrd="0" presId="urn:microsoft.com/office/officeart/2005/8/layout/bProcess4"/>
    <dgm:cxn modelId="{1D838612-4A1A-1A4D-8DE9-FF7FD3262FDE}" type="presOf" srcId="{3832A053-5612-B043-A4ED-5FA83512447A}" destId="{069E6CC2-C85D-6545-A1F1-03F8CE6C8D8B}" srcOrd="0" destOrd="0" presId="urn:microsoft.com/office/officeart/2005/8/layout/bProcess4"/>
    <dgm:cxn modelId="{8E530A15-253F-B542-85E4-94D96669DE24}" type="presOf" srcId="{DDA83F3F-1E00-3546-9BB7-FAF7382F8FCF}" destId="{3E0722F6-095E-4A4A-8CC6-BAF9C65470F5}" srcOrd="0" destOrd="0" presId="urn:microsoft.com/office/officeart/2005/8/layout/bProcess4"/>
    <dgm:cxn modelId="{6982D117-1EF3-D146-8250-4294906EA538}" type="presOf" srcId="{5D0BFED8-22D3-F843-9EC1-A16718F00209}" destId="{153DBD16-D1B8-5241-8403-930F61311A2C}" srcOrd="0" destOrd="0" presId="urn:microsoft.com/office/officeart/2005/8/layout/bProcess4"/>
    <dgm:cxn modelId="{89B5EA19-E738-4A4F-A2A1-E2D699CF2F09}" type="presOf" srcId="{82903D09-741B-3B48-AE00-BCC6BEAD5A78}" destId="{339E9D87-5087-5D49-8949-A0AFC062B07B}" srcOrd="0" destOrd="0" presId="urn:microsoft.com/office/officeart/2005/8/layout/bProcess4"/>
    <dgm:cxn modelId="{D4AAA934-934F-E147-BEDB-0741206EC491}" type="presOf" srcId="{3CFFE244-1D00-0844-BF43-08B3AFB62A72}" destId="{0E08C51F-EFFF-8044-88AE-D3A5A3D6FA53}" srcOrd="0" destOrd="0" presId="urn:microsoft.com/office/officeart/2005/8/layout/bProcess4"/>
    <dgm:cxn modelId="{FAFE655D-CC27-244B-94F5-3AC4B57E4A8F}" srcId="{82903D09-741B-3B48-AE00-BCC6BEAD5A78}" destId="{C8E2E6A8-61C4-3948-9F62-421B12D6B7F4}" srcOrd="6" destOrd="0" parTransId="{B1666943-D684-0E46-85AA-BAB44484110F}" sibTransId="{0F5E275E-A6BF-E044-A841-B04A047D4E2B}"/>
    <dgm:cxn modelId="{7BD3725D-2023-F649-999F-B67674D2DD39}" type="presOf" srcId="{654B8AEF-F270-B746-B17E-D08020FB73FA}" destId="{FE8A4EC6-739D-F64A-AE02-E7BACEB5D554}" srcOrd="0" destOrd="0" presId="urn:microsoft.com/office/officeart/2005/8/layout/bProcess4"/>
    <dgm:cxn modelId="{67F20D44-B6E6-6C45-BD84-5693557E2316}" srcId="{82903D09-741B-3B48-AE00-BCC6BEAD5A78}" destId="{7CA618C6-51B4-A940-BD9E-6439CE1C6A65}" srcOrd="4" destOrd="0" parTransId="{C5B2B98C-B7F4-4642-95FF-1905208FC44F}" sibTransId="{8DEC84CC-09AB-5643-BDC4-435D29629E45}"/>
    <dgm:cxn modelId="{C0E2AB4B-9981-374C-B72A-4FAA49AF44BB}" type="presOf" srcId="{91C431B5-521E-6349-8D1A-F5089F5C4721}" destId="{0D64AD0C-DAFA-7645-8B97-F44565CE51DE}" srcOrd="0" destOrd="0" presId="urn:microsoft.com/office/officeart/2005/8/layout/bProcess4"/>
    <dgm:cxn modelId="{2A306B6F-E088-C248-9287-42EAFB92A8CF}" type="presOf" srcId="{A8E66104-FAC2-C54F-87DF-058EE9342B53}" destId="{FE866B9A-51F3-3349-99AF-124B12F7C767}" srcOrd="0" destOrd="0" presId="urn:microsoft.com/office/officeart/2005/8/layout/bProcess4"/>
    <dgm:cxn modelId="{40861752-C08D-CC4C-8DF2-47C12D67BABB}" srcId="{82903D09-741B-3B48-AE00-BCC6BEAD5A78}" destId="{DDA83F3F-1E00-3546-9BB7-FAF7382F8FCF}" srcOrd="5" destOrd="0" parTransId="{637A1751-E91E-4C4B-A776-2CF302C936AA}" sibTransId="{71E6310F-EFC8-D14F-989D-024C9D606EAB}"/>
    <dgm:cxn modelId="{DD3A5B72-9030-5B48-8D18-D604A93EC841}" srcId="{82903D09-741B-3B48-AE00-BCC6BEAD5A78}" destId="{91C431B5-521E-6349-8D1A-F5089F5C4721}" srcOrd="0" destOrd="0" parTransId="{E43BFE30-3358-964C-B286-6E6736D81B9C}" sibTransId="{6E41051B-438E-9C4E-9992-C658DE218176}"/>
    <dgm:cxn modelId="{00B85372-D644-4A43-9E6A-1F4511DCAFBB}" srcId="{82903D09-741B-3B48-AE00-BCC6BEAD5A78}" destId="{654B8AEF-F270-B746-B17E-D08020FB73FA}" srcOrd="2" destOrd="0" parTransId="{179D40E7-61AF-3343-B463-0427184D2FDE}" sibTransId="{A8E66104-FAC2-C54F-87DF-058EE9342B53}"/>
    <dgm:cxn modelId="{A0998954-E57C-CF4D-9D86-50A144AB19BB}" type="presOf" srcId="{1B2484A8-7C65-6B40-84F8-DBC2A817369D}" destId="{BFADE4B3-7DCB-C841-94A2-BA4908C2FD5B}" srcOrd="0" destOrd="0" presId="urn:microsoft.com/office/officeart/2005/8/layout/bProcess4"/>
    <dgm:cxn modelId="{DD23687B-C94B-FA43-8611-FDCF212542E9}" type="presOf" srcId="{2FF3B4A8-E046-8746-915A-7606911C68EE}" destId="{E7C56E0D-F7A2-B14C-93A2-33C02472818F}" srcOrd="0" destOrd="0" presId="urn:microsoft.com/office/officeart/2005/8/layout/bProcess4"/>
    <dgm:cxn modelId="{50CC5B98-33EF-F64F-AA50-EBFFED5DE8C4}" type="presOf" srcId="{71E6310F-EFC8-D14F-989D-024C9D606EAB}" destId="{EBF78782-BC1E-3242-8FD6-3D5BAE08FEE4}" srcOrd="0" destOrd="0" presId="urn:microsoft.com/office/officeart/2005/8/layout/bProcess4"/>
    <dgm:cxn modelId="{7733DCA0-9085-7D40-818A-9ACBC9C517C2}" type="presOf" srcId="{8DEC84CC-09AB-5643-BDC4-435D29629E45}" destId="{1265CFB8-A3AF-D242-ABAC-D62CB8226D5C}" srcOrd="0" destOrd="0" presId="urn:microsoft.com/office/officeart/2005/8/layout/bProcess4"/>
    <dgm:cxn modelId="{F919CDAB-6F40-984E-BC89-EB2A4454D833}" type="presOf" srcId="{D9B7E4D1-F9BB-F748-8821-72A97C0AF6C8}" destId="{BDD904A7-DB47-FA40-9543-EA5DB8FA4877}" srcOrd="0" destOrd="0" presId="urn:microsoft.com/office/officeart/2005/8/layout/bProcess4"/>
    <dgm:cxn modelId="{2BF2EEBC-9DDD-E54E-8125-EDAEACB109F8}" srcId="{82903D09-741B-3B48-AE00-BCC6BEAD5A78}" destId="{3832A053-5612-B043-A4ED-5FA83512447A}" srcOrd="1" destOrd="0" parTransId="{1ACC33AB-BC51-C641-B123-1F2EBBD886ED}" sibTransId="{1B2484A8-7C65-6B40-84F8-DBC2A817369D}"/>
    <dgm:cxn modelId="{036605CE-4D99-454F-9DD0-DBCD08830FBB}" type="presOf" srcId="{7CA618C6-51B4-A940-BD9E-6439CE1C6A65}" destId="{81A417B1-8DCB-5A4D-8582-87CEBA512584}" srcOrd="0" destOrd="0" presId="urn:microsoft.com/office/officeart/2005/8/layout/bProcess4"/>
    <dgm:cxn modelId="{C3FE6BD0-92B2-4144-8AD5-629863103654}" srcId="{82903D09-741B-3B48-AE00-BCC6BEAD5A78}" destId="{6011380C-AC91-A648-8278-E18CA7552C7A}" srcOrd="8" destOrd="0" parTransId="{0084E851-1652-8146-9B29-6432E6329475}" sibTransId="{FB985286-6D44-3146-9C70-4EE311FFD833}"/>
    <dgm:cxn modelId="{C9D355E0-F856-D243-BBF4-FA96F7C5DF0B}" srcId="{82903D09-741B-3B48-AE00-BCC6BEAD5A78}" destId="{3CFFE244-1D00-0844-BF43-08B3AFB62A72}" srcOrd="7" destOrd="0" parTransId="{8462B349-D4C1-D744-AAFC-A9648D564D02}" sibTransId="{5D0BFED8-22D3-F843-9EC1-A16718F00209}"/>
    <dgm:cxn modelId="{885264EC-F8F1-9246-9E5C-205AC2102572}" type="presOf" srcId="{0F5E275E-A6BF-E044-A841-B04A047D4E2B}" destId="{4D2019B7-907B-3B4F-B152-41A1A68792A7}" srcOrd="0" destOrd="0" presId="urn:microsoft.com/office/officeart/2005/8/layout/bProcess4"/>
    <dgm:cxn modelId="{0A63D7EF-9DD4-CB48-B000-E2A156182E65}" srcId="{82903D09-741B-3B48-AE00-BCC6BEAD5A78}" destId="{D9B7E4D1-F9BB-F748-8821-72A97C0AF6C8}" srcOrd="3" destOrd="0" parTransId="{2A66E632-4BA0-D34E-9DE9-418F63FA2D68}" sibTransId="{2FF3B4A8-E046-8746-915A-7606911C68EE}"/>
    <dgm:cxn modelId="{740813F1-A05A-7446-9DC7-1DDC4FF761CE}" type="presOf" srcId="{C8E2E6A8-61C4-3948-9F62-421B12D6B7F4}" destId="{566E68A6-633B-364B-A6BA-58AF61BD5813}" srcOrd="0" destOrd="0" presId="urn:microsoft.com/office/officeart/2005/8/layout/bProcess4"/>
    <dgm:cxn modelId="{BB7564FF-6DF3-A74A-B722-EBE31C39D217}" type="presOf" srcId="{6E41051B-438E-9C4E-9992-C658DE218176}" destId="{03E716F4-901B-8A48-A0B9-100D4EBBFD8F}" srcOrd="0" destOrd="0" presId="urn:microsoft.com/office/officeart/2005/8/layout/bProcess4"/>
    <dgm:cxn modelId="{3E87087C-6AE9-AF48-8224-36BFA0FF353B}" type="presParOf" srcId="{339E9D87-5087-5D49-8949-A0AFC062B07B}" destId="{ED4A178D-A57D-5B41-8893-3A3A5AF8B97A}" srcOrd="0" destOrd="0" presId="urn:microsoft.com/office/officeart/2005/8/layout/bProcess4"/>
    <dgm:cxn modelId="{CB6DC46A-7284-5940-8460-1B13ACF420C4}" type="presParOf" srcId="{ED4A178D-A57D-5B41-8893-3A3A5AF8B97A}" destId="{A3B20631-CDD8-EB47-8A80-2101D0BDAC99}" srcOrd="0" destOrd="0" presId="urn:microsoft.com/office/officeart/2005/8/layout/bProcess4"/>
    <dgm:cxn modelId="{64864396-79BB-EF44-B2B3-85C887DF08A3}" type="presParOf" srcId="{ED4A178D-A57D-5B41-8893-3A3A5AF8B97A}" destId="{0D64AD0C-DAFA-7645-8B97-F44565CE51DE}" srcOrd="1" destOrd="0" presId="urn:microsoft.com/office/officeart/2005/8/layout/bProcess4"/>
    <dgm:cxn modelId="{48DF6B5A-9D7A-2440-8F2A-E2E415F69848}" type="presParOf" srcId="{339E9D87-5087-5D49-8949-A0AFC062B07B}" destId="{03E716F4-901B-8A48-A0B9-100D4EBBFD8F}" srcOrd="1" destOrd="0" presId="urn:microsoft.com/office/officeart/2005/8/layout/bProcess4"/>
    <dgm:cxn modelId="{597146B4-7A5A-7F4E-A699-726408FE7A50}" type="presParOf" srcId="{339E9D87-5087-5D49-8949-A0AFC062B07B}" destId="{62A6C77F-FD9D-F145-949B-D1DF5DA6479C}" srcOrd="2" destOrd="0" presId="urn:microsoft.com/office/officeart/2005/8/layout/bProcess4"/>
    <dgm:cxn modelId="{0C60A5B0-0FF8-BB4C-96F3-FC454713A622}" type="presParOf" srcId="{62A6C77F-FD9D-F145-949B-D1DF5DA6479C}" destId="{47AFD282-173E-6447-BA0A-D36DC77BC04E}" srcOrd="0" destOrd="0" presId="urn:microsoft.com/office/officeart/2005/8/layout/bProcess4"/>
    <dgm:cxn modelId="{4F8D8330-182F-2744-A222-756BB9C6174C}" type="presParOf" srcId="{62A6C77F-FD9D-F145-949B-D1DF5DA6479C}" destId="{069E6CC2-C85D-6545-A1F1-03F8CE6C8D8B}" srcOrd="1" destOrd="0" presId="urn:microsoft.com/office/officeart/2005/8/layout/bProcess4"/>
    <dgm:cxn modelId="{9F55DEE8-0760-F244-A370-06EBFED47933}" type="presParOf" srcId="{339E9D87-5087-5D49-8949-A0AFC062B07B}" destId="{BFADE4B3-7DCB-C841-94A2-BA4908C2FD5B}" srcOrd="3" destOrd="0" presId="urn:microsoft.com/office/officeart/2005/8/layout/bProcess4"/>
    <dgm:cxn modelId="{2F5C75F7-7A42-E54A-A0D6-43DFDFCA929A}" type="presParOf" srcId="{339E9D87-5087-5D49-8949-A0AFC062B07B}" destId="{4A88800D-6349-684B-AE27-980E048D42CD}" srcOrd="4" destOrd="0" presId="urn:microsoft.com/office/officeart/2005/8/layout/bProcess4"/>
    <dgm:cxn modelId="{522683B7-A0C7-404E-97B6-76CA99665805}" type="presParOf" srcId="{4A88800D-6349-684B-AE27-980E048D42CD}" destId="{73B4EA29-1779-F042-8168-66DD519D3B51}" srcOrd="0" destOrd="0" presId="urn:microsoft.com/office/officeart/2005/8/layout/bProcess4"/>
    <dgm:cxn modelId="{1945CBA0-EF57-CD43-9E71-21FBFAD9AA7C}" type="presParOf" srcId="{4A88800D-6349-684B-AE27-980E048D42CD}" destId="{FE8A4EC6-739D-F64A-AE02-E7BACEB5D554}" srcOrd="1" destOrd="0" presId="urn:microsoft.com/office/officeart/2005/8/layout/bProcess4"/>
    <dgm:cxn modelId="{DFF4D3C7-7035-1D4A-AF12-4E158D95059B}" type="presParOf" srcId="{339E9D87-5087-5D49-8949-A0AFC062B07B}" destId="{FE866B9A-51F3-3349-99AF-124B12F7C767}" srcOrd="5" destOrd="0" presId="urn:microsoft.com/office/officeart/2005/8/layout/bProcess4"/>
    <dgm:cxn modelId="{12DB5A0D-C7C2-8D4E-A9C2-A7CEDECB6BDB}" type="presParOf" srcId="{339E9D87-5087-5D49-8949-A0AFC062B07B}" destId="{4ADE48DB-E714-5A4D-957D-F19D7872A41A}" srcOrd="6" destOrd="0" presId="urn:microsoft.com/office/officeart/2005/8/layout/bProcess4"/>
    <dgm:cxn modelId="{03741BB0-2568-6B42-93CE-5C03F8A38596}" type="presParOf" srcId="{4ADE48DB-E714-5A4D-957D-F19D7872A41A}" destId="{298A4555-E6C4-B04A-9672-187274AB3FC6}" srcOrd="0" destOrd="0" presId="urn:microsoft.com/office/officeart/2005/8/layout/bProcess4"/>
    <dgm:cxn modelId="{F4A7C80C-93F0-C84B-A59F-EC82058B3C76}" type="presParOf" srcId="{4ADE48DB-E714-5A4D-957D-F19D7872A41A}" destId="{BDD904A7-DB47-FA40-9543-EA5DB8FA4877}" srcOrd="1" destOrd="0" presId="urn:microsoft.com/office/officeart/2005/8/layout/bProcess4"/>
    <dgm:cxn modelId="{3561B445-8610-B949-AA86-403C6E6E4F68}" type="presParOf" srcId="{339E9D87-5087-5D49-8949-A0AFC062B07B}" destId="{E7C56E0D-F7A2-B14C-93A2-33C02472818F}" srcOrd="7" destOrd="0" presId="urn:microsoft.com/office/officeart/2005/8/layout/bProcess4"/>
    <dgm:cxn modelId="{82E7657C-9348-364A-A0CB-4BD5978CA215}" type="presParOf" srcId="{339E9D87-5087-5D49-8949-A0AFC062B07B}" destId="{77631A10-AA68-C840-B5F2-DD734973F897}" srcOrd="8" destOrd="0" presId="urn:microsoft.com/office/officeart/2005/8/layout/bProcess4"/>
    <dgm:cxn modelId="{299A267D-1080-2A40-BE7E-62F83A44FA6A}" type="presParOf" srcId="{77631A10-AA68-C840-B5F2-DD734973F897}" destId="{22D778EF-8D97-F041-B9C7-ACF0E3FEA72C}" srcOrd="0" destOrd="0" presId="urn:microsoft.com/office/officeart/2005/8/layout/bProcess4"/>
    <dgm:cxn modelId="{F85CB7A5-E827-B841-A9BD-0A6B3AB05F8F}" type="presParOf" srcId="{77631A10-AA68-C840-B5F2-DD734973F897}" destId="{81A417B1-8DCB-5A4D-8582-87CEBA512584}" srcOrd="1" destOrd="0" presId="urn:microsoft.com/office/officeart/2005/8/layout/bProcess4"/>
    <dgm:cxn modelId="{B4F100B8-912D-E94D-B507-D6B36AFA0118}" type="presParOf" srcId="{339E9D87-5087-5D49-8949-A0AFC062B07B}" destId="{1265CFB8-A3AF-D242-ABAC-D62CB8226D5C}" srcOrd="9" destOrd="0" presId="urn:microsoft.com/office/officeart/2005/8/layout/bProcess4"/>
    <dgm:cxn modelId="{2DD394F2-4321-9B44-B862-C6C6D773D659}" type="presParOf" srcId="{339E9D87-5087-5D49-8949-A0AFC062B07B}" destId="{BCE6C86D-215C-AB41-8EB0-0AE21D8A433C}" srcOrd="10" destOrd="0" presId="urn:microsoft.com/office/officeart/2005/8/layout/bProcess4"/>
    <dgm:cxn modelId="{4E06DDB7-D45B-5741-8A64-EF07C60C4195}" type="presParOf" srcId="{BCE6C86D-215C-AB41-8EB0-0AE21D8A433C}" destId="{150A132A-F672-2148-8551-1E6EE799F441}" srcOrd="0" destOrd="0" presId="urn:microsoft.com/office/officeart/2005/8/layout/bProcess4"/>
    <dgm:cxn modelId="{FBA52964-6CAC-4F4A-9626-EF8270BF8281}" type="presParOf" srcId="{BCE6C86D-215C-AB41-8EB0-0AE21D8A433C}" destId="{3E0722F6-095E-4A4A-8CC6-BAF9C65470F5}" srcOrd="1" destOrd="0" presId="urn:microsoft.com/office/officeart/2005/8/layout/bProcess4"/>
    <dgm:cxn modelId="{3FFD80CE-96D1-484F-9D00-4F48EC85C085}" type="presParOf" srcId="{339E9D87-5087-5D49-8949-A0AFC062B07B}" destId="{EBF78782-BC1E-3242-8FD6-3D5BAE08FEE4}" srcOrd="11" destOrd="0" presId="urn:microsoft.com/office/officeart/2005/8/layout/bProcess4"/>
    <dgm:cxn modelId="{7FBAFB76-585D-3541-B34E-D39B807D34C1}" type="presParOf" srcId="{339E9D87-5087-5D49-8949-A0AFC062B07B}" destId="{6B543CBD-2B4D-EF4A-A32F-880DED9BB32C}" srcOrd="12" destOrd="0" presId="urn:microsoft.com/office/officeart/2005/8/layout/bProcess4"/>
    <dgm:cxn modelId="{35314085-1C01-184B-A922-6336B867AC1F}" type="presParOf" srcId="{6B543CBD-2B4D-EF4A-A32F-880DED9BB32C}" destId="{F23D1D8C-D4D9-4243-9284-05B047E0D331}" srcOrd="0" destOrd="0" presId="urn:microsoft.com/office/officeart/2005/8/layout/bProcess4"/>
    <dgm:cxn modelId="{0D28B997-AE1B-A94C-9DA3-838A363CCAC0}" type="presParOf" srcId="{6B543CBD-2B4D-EF4A-A32F-880DED9BB32C}" destId="{566E68A6-633B-364B-A6BA-58AF61BD5813}" srcOrd="1" destOrd="0" presId="urn:microsoft.com/office/officeart/2005/8/layout/bProcess4"/>
    <dgm:cxn modelId="{A9172AD7-9F92-7241-A1FE-8C09116DE217}" type="presParOf" srcId="{339E9D87-5087-5D49-8949-A0AFC062B07B}" destId="{4D2019B7-907B-3B4F-B152-41A1A68792A7}" srcOrd="13" destOrd="0" presId="urn:microsoft.com/office/officeart/2005/8/layout/bProcess4"/>
    <dgm:cxn modelId="{F994C04A-0B8F-9E46-8A5C-D9232B25C8CA}" type="presParOf" srcId="{339E9D87-5087-5D49-8949-A0AFC062B07B}" destId="{543DA88A-24D4-474B-A7B9-992BC9C1539C}" srcOrd="14" destOrd="0" presId="urn:microsoft.com/office/officeart/2005/8/layout/bProcess4"/>
    <dgm:cxn modelId="{763C5BD8-9753-7B46-959E-7EC742D408D9}" type="presParOf" srcId="{543DA88A-24D4-474B-A7B9-992BC9C1539C}" destId="{5024F51B-13B1-2848-8707-4002B1B7BE60}" srcOrd="0" destOrd="0" presId="urn:microsoft.com/office/officeart/2005/8/layout/bProcess4"/>
    <dgm:cxn modelId="{035CDCDC-8B23-8D43-BCBF-A6814F155B0E}" type="presParOf" srcId="{543DA88A-24D4-474B-A7B9-992BC9C1539C}" destId="{0E08C51F-EFFF-8044-88AE-D3A5A3D6FA53}" srcOrd="1" destOrd="0" presId="urn:microsoft.com/office/officeart/2005/8/layout/bProcess4"/>
    <dgm:cxn modelId="{0624063F-296D-2E44-A913-D531AC2586AC}" type="presParOf" srcId="{339E9D87-5087-5D49-8949-A0AFC062B07B}" destId="{153DBD16-D1B8-5241-8403-930F61311A2C}" srcOrd="15" destOrd="0" presId="urn:microsoft.com/office/officeart/2005/8/layout/bProcess4"/>
    <dgm:cxn modelId="{6D820F50-5048-A541-AC26-87101C58E2AA}" type="presParOf" srcId="{339E9D87-5087-5D49-8949-A0AFC062B07B}" destId="{9435CB23-D8AE-9346-8CD0-29C57B4E0F36}" srcOrd="16" destOrd="0" presId="urn:microsoft.com/office/officeart/2005/8/layout/bProcess4"/>
    <dgm:cxn modelId="{F6F617CD-EEFE-E84A-9E91-F110BEC00CB7}" type="presParOf" srcId="{9435CB23-D8AE-9346-8CD0-29C57B4E0F36}" destId="{11A430BF-1B4D-0A47-AA2B-EA2C5C9189DC}" srcOrd="0" destOrd="0" presId="urn:microsoft.com/office/officeart/2005/8/layout/bProcess4"/>
    <dgm:cxn modelId="{A5E412CA-2CE3-C74D-9271-2EB25EB7E78B}" type="presParOf" srcId="{9435CB23-D8AE-9346-8CD0-29C57B4E0F36}" destId="{D2084C80-78D1-D24F-896A-215F000BCEE6}"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B136-4761-4898-9D46-34E101AA0723}">
      <dsp:nvSpPr>
        <dsp:cNvPr id="0" name=""/>
        <dsp:cNvSpPr/>
      </dsp:nvSpPr>
      <dsp:spPr>
        <a:xfrm>
          <a:off x="2711779" y="481"/>
          <a:ext cx="6782428" cy="4069457"/>
        </a:xfrm>
        <a:prstGeom prst="rect">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en-US" sz="6500" kern="1200" dirty="0"/>
            <a:t>What Works in Meth Treatment?</a:t>
          </a:r>
        </a:p>
      </dsp:txBody>
      <dsp:txXfrm>
        <a:off x="2711779" y="481"/>
        <a:ext cx="6782428" cy="406945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24D91A-F9E8-2F4F-AECD-7E1625F90BFB}">
      <dsp:nvSpPr>
        <dsp:cNvPr id="0" name=""/>
        <dsp:cNvSpPr/>
      </dsp:nvSpPr>
      <dsp:spPr>
        <a:xfrm>
          <a:off x="3322714" y="3689044"/>
          <a:ext cx="2605814" cy="2246666"/>
        </a:xfrm>
        <a:prstGeom prst="hexagon">
          <a:avLst>
            <a:gd name="adj" fmla="val 25000"/>
            <a:gd name="vf" fmla="val 11547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35560" rIns="0" bIns="35560" numCol="1" spcCol="1270" anchor="ctr" anchorCtr="0">
          <a:noAutofit/>
        </a:bodyPr>
        <a:lstStyle/>
        <a:p>
          <a:pPr marL="0" lvl="0" indent="0" algn="ctr" defTabSz="1244600">
            <a:lnSpc>
              <a:spcPct val="90000"/>
            </a:lnSpc>
            <a:spcBef>
              <a:spcPct val="0"/>
            </a:spcBef>
            <a:spcAft>
              <a:spcPct val="35000"/>
            </a:spcAft>
            <a:buNone/>
          </a:pPr>
          <a:r>
            <a:rPr lang="en-US" sz="2800" kern="1200" dirty="0"/>
            <a:t>More research needed</a:t>
          </a:r>
        </a:p>
      </dsp:txBody>
      <dsp:txXfrm>
        <a:off x="3727087" y="4037684"/>
        <a:ext cx="1797068" cy="1549386"/>
      </dsp:txXfrm>
    </dsp:sp>
    <dsp:sp modelId="{16EE9CEF-BB52-0847-9322-E43D2A53F50E}">
      <dsp:nvSpPr>
        <dsp:cNvPr id="0" name=""/>
        <dsp:cNvSpPr/>
      </dsp:nvSpPr>
      <dsp:spPr>
        <a:xfrm>
          <a:off x="3390409" y="4680901"/>
          <a:ext cx="305093" cy="262951"/>
        </a:xfrm>
        <a:prstGeom prst="hexagon">
          <a:avLst>
            <a:gd name="adj" fmla="val 25000"/>
            <a:gd name="vf" fmla="val 115470"/>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CBDD387-2C83-B441-85ED-3DE4C5402762}">
      <dsp:nvSpPr>
        <dsp:cNvPr id="0" name=""/>
        <dsp:cNvSpPr/>
      </dsp:nvSpPr>
      <dsp:spPr>
        <a:xfrm>
          <a:off x="1095252" y="2482314"/>
          <a:ext cx="2605814" cy="2246666"/>
        </a:xfrm>
        <a:prstGeom prst="hexagon">
          <a:avLst>
            <a:gd name="adj" fmla="val 25000"/>
            <a:gd name="vf" fmla="val 11547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A0F76E0-726C-C043-875A-77022FC0189F}">
      <dsp:nvSpPr>
        <dsp:cNvPr id="0" name=""/>
        <dsp:cNvSpPr/>
      </dsp:nvSpPr>
      <dsp:spPr>
        <a:xfrm>
          <a:off x="2869246" y="4432195"/>
          <a:ext cx="305093" cy="262951"/>
        </a:xfrm>
        <a:prstGeom prst="hexagon">
          <a:avLst>
            <a:gd name="adj" fmla="val 25000"/>
            <a:gd name="vf" fmla="val 115470"/>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06262D6-4E30-F841-89A8-D78A645F3297}">
      <dsp:nvSpPr>
        <dsp:cNvPr id="0" name=""/>
        <dsp:cNvSpPr/>
      </dsp:nvSpPr>
      <dsp:spPr>
        <a:xfrm>
          <a:off x="5542756" y="2455603"/>
          <a:ext cx="2605814" cy="2246666"/>
        </a:xfrm>
        <a:prstGeom prst="hexagon">
          <a:avLst>
            <a:gd name="adj" fmla="val 25000"/>
            <a:gd name="vf" fmla="val 11547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35560" rIns="0" bIns="35560" numCol="1" spcCol="1270" anchor="ctr" anchorCtr="0">
          <a:noAutofit/>
        </a:bodyPr>
        <a:lstStyle/>
        <a:p>
          <a:pPr marL="0" lvl="0" indent="0" algn="ctr" defTabSz="1244600">
            <a:lnSpc>
              <a:spcPct val="90000"/>
            </a:lnSpc>
            <a:spcBef>
              <a:spcPct val="0"/>
            </a:spcBef>
            <a:spcAft>
              <a:spcPct val="35000"/>
            </a:spcAft>
            <a:buNone/>
          </a:pPr>
          <a:r>
            <a:rPr lang="en-US" sz="2800" kern="1200" dirty="0"/>
            <a:t>Relationship not well understood</a:t>
          </a:r>
        </a:p>
      </dsp:txBody>
      <dsp:txXfrm>
        <a:off x="5947129" y="2804243"/>
        <a:ext cx="1797068" cy="1549386"/>
      </dsp:txXfrm>
    </dsp:sp>
    <dsp:sp modelId="{85DFDAB5-275E-5041-AEAC-98EA012B08E4}">
      <dsp:nvSpPr>
        <dsp:cNvPr id="0" name=""/>
        <dsp:cNvSpPr/>
      </dsp:nvSpPr>
      <dsp:spPr>
        <a:xfrm>
          <a:off x="7324169" y="4403110"/>
          <a:ext cx="305093" cy="262951"/>
        </a:xfrm>
        <a:prstGeom prst="hexagon">
          <a:avLst>
            <a:gd name="adj" fmla="val 25000"/>
            <a:gd name="vf" fmla="val 115470"/>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438BBFB-D5DA-A746-BBAD-E06A3D26D4F0}">
      <dsp:nvSpPr>
        <dsp:cNvPr id="0" name=""/>
        <dsp:cNvSpPr/>
      </dsp:nvSpPr>
      <dsp:spPr>
        <a:xfrm>
          <a:off x="7762799" y="3689044"/>
          <a:ext cx="2605814" cy="2246666"/>
        </a:xfrm>
        <a:prstGeom prst="hexagon">
          <a:avLst>
            <a:gd name="adj" fmla="val 25000"/>
            <a:gd name="vf" fmla="val 11547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10D6F84-7D05-B84A-A8FB-AE434E9FBA09}">
      <dsp:nvSpPr>
        <dsp:cNvPr id="0" name=""/>
        <dsp:cNvSpPr/>
      </dsp:nvSpPr>
      <dsp:spPr>
        <a:xfrm>
          <a:off x="7830495" y="4680901"/>
          <a:ext cx="305093" cy="262951"/>
        </a:xfrm>
        <a:prstGeom prst="hexagon">
          <a:avLst>
            <a:gd name="adj" fmla="val 25000"/>
            <a:gd name="vf" fmla="val 115470"/>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81D00F-77E4-9845-AC89-4F90D6C6FD81}">
      <dsp:nvSpPr>
        <dsp:cNvPr id="0" name=""/>
        <dsp:cNvSpPr/>
      </dsp:nvSpPr>
      <dsp:spPr>
        <a:xfrm>
          <a:off x="3322714" y="1227505"/>
          <a:ext cx="2605814" cy="2246666"/>
        </a:xfrm>
        <a:prstGeom prst="hexagon">
          <a:avLst>
            <a:gd name="adj" fmla="val 25000"/>
            <a:gd name="vf" fmla="val 11547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35560" rIns="0" bIns="35560" numCol="1" spcCol="1270" anchor="ctr" anchorCtr="0">
          <a:noAutofit/>
        </a:bodyPr>
        <a:lstStyle/>
        <a:p>
          <a:pPr marL="0" lvl="0" indent="0" algn="ctr" defTabSz="1244600">
            <a:lnSpc>
              <a:spcPct val="90000"/>
            </a:lnSpc>
            <a:spcBef>
              <a:spcPct val="0"/>
            </a:spcBef>
            <a:spcAft>
              <a:spcPct val="35000"/>
            </a:spcAft>
            <a:buNone/>
          </a:pPr>
          <a:r>
            <a:rPr lang="en-US" sz="2800" kern="1200" dirty="0"/>
            <a:t>Correlation versus causation</a:t>
          </a:r>
        </a:p>
      </dsp:txBody>
      <dsp:txXfrm>
        <a:off x="3727087" y="1576145"/>
        <a:ext cx="1797068" cy="1549386"/>
      </dsp:txXfrm>
    </dsp:sp>
    <dsp:sp modelId="{4E638EB3-23D4-E440-B8B1-2E9EAD92CAEB}">
      <dsp:nvSpPr>
        <dsp:cNvPr id="0" name=""/>
        <dsp:cNvSpPr/>
      </dsp:nvSpPr>
      <dsp:spPr>
        <a:xfrm>
          <a:off x="5089289" y="1276177"/>
          <a:ext cx="305093" cy="262951"/>
        </a:xfrm>
        <a:prstGeom prst="hexagon">
          <a:avLst>
            <a:gd name="adj" fmla="val 25000"/>
            <a:gd name="vf" fmla="val 115470"/>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8AB8C3D-5CD4-6443-ADA0-361E6092FCE1}">
      <dsp:nvSpPr>
        <dsp:cNvPr id="0" name=""/>
        <dsp:cNvSpPr/>
      </dsp:nvSpPr>
      <dsp:spPr>
        <a:xfrm>
          <a:off x="5542756" y="0"/>
          <a:ext cx="2605814" cy="2246666"/>
        </a:xfrm>
        <a:prstGeom prst="hexagon">
          <a:avLst>
            <a:gd name="adj" fmla="val 25000"/>
            <a:gd name="vf" fmla="val 11547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3AC1671-474C-EF44-804F-F69F2C116098}">
      <dsp:nvSpPr>
        <dsp:cNvPr id="0" name=""/>
        <dsp:cNvSpPr/>
      </dsp:nvSpPr>
      <dsp:spPr>
        <a:xfrm>
          <a:off x="5619725" y="986515"/>
          <a:ext cx="305093" cy="262951"/>
        </a:xfrm>
        <a:prstGeom prst="hexagon">
          <a:avLst>
            <a:gd name="adj" fmla="val 25000"/>
            <a:gd name="vf" fmla="val 115470"/>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500F11-02FA-6E42-8FF3-5BDE198A5D45}">
      <dsp:nvSpPr>
        <dsp:cNvPr id="0" name=""/>
        <dsp:cNvSpPr/>
      </dsp:nvSpPr>
      <dsp:spPr>
        <a:xfrm>
          <a:off x="0" y="539"/>
          <a:ext cx="11029616" cy="0"/>
        </a:xfrm>
        <a:prstGeom prst="lin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F47FE6-C151-2144-97EC-121F3144FCE1}">
      <dsp:nvSpPr>
        <dsp:cNvPr id="0" name=""/>
        <dsp:cNvSpPr/>
      </dsp:nvSpPr>
      <dsp:spPr>
        <a:xfrm>
          <a:off x="0" y="539"/>
          <a:ext cx="11029616" cy="8843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020" tIns="160020" rIns="160020" bIns="160020" numCol="1" spcCol="1270" anchor="t" anchorCtr="0">
          <a:noAutofit/>
        </a:bodyPr>
        <a:lstStyle/>
        <a:p>
          <a:pPr marL="0" lvl="0" indent="0" algn="l" defTabSz="1866900">
            <a:lnSpc>
              <a:spcPct val="90000"/>
            </a:lnSpc>
            <a:spcBef>
              <a:spcPct val="0"/>
            </a:spcBef>
            <a:spcAft>
              <a:spcPct val="35000"/>
            </a:spcAft>
            <a:buNone/>
          </a:pPr>
          <a:r>
            <a:rPr lang="en-US" sz="4200" kern="1200" dirty="0"/>
            <a:t>White</a:t>
          </a:r>
        </a:p>
      </dsp:txBody>
      <dsp:txXfrm>
        <a:off x="0" y="539"/>
        <a:ext cx="11029616" cy="884339"/>
      </dsp:txXfrm>
    </dsp:sp>
    <dsp:sp modelId="{7EA9A490-ACC1-B44B-90FB-E88D307D0F2A}">
      <dsp:nvSpPr>
        <dsp:cNvPr id="0" name=""/>
        <dsp:cNvSpPr/>
      </dsp:nvSpPr>
      <dsp:spPr>
        <a:xfrm>
          <a:off x="0" y="884878"/>
          <a:ext cx="11029616" cy="0"/>
        </a:xfrm>
        <a:prstGeom prst="lin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CAF5CD-A6DE-2F46-9317-898CABCAB7EB}">
      <dsp:nvSpPr>
        <dsp:cNvPr id="0" name=""/>
        <dsp:cNvSpPr/>
      </dsp:nvSpPr>
      <dsp:spPr>
        <a:xfrm>
          <a:off x="0" y="884878"/>
          <a:ext cx="11029616" cy="8843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020" tIns="160020" rIns="160020" bIns="160020" numCol="1" spcCol="1270" anchor="t" anchorCtr="0">
          <a:noAutofit/>
        </a:bodyPr>
        <a:lstStyle/>
        <a:p>
          <a:pPr marL="0" lvl="0" indent="0" algn="l" defTabSz="1866900">
            <a:lnSpc>
              <a:spcPct val="90000"/>
            </a:lnSpc>
            <a:spcBef>
              <a:spcPct val="0"/>
            </a:spcBef>
            <a:spcAft>
              <a:spcPct val="35000"/>
            </a:spcAft>
            <a:buNone/>
          </a:pPr>
          <a:r>
            <a:rPr lang="en-US" sz="4200" kern="1200" dirty="0"/>
            <a:t>Female</a:t>
          </a:r>
        </a:p>
      </dsp:txBody>
      <dsp:txXfrm>
        <a:off x="0" y="884878"/>
        <a:ext cx="11029616" cy="884339"/>
      </dsp:txXfrm>
    </dsp:sp>
    <dsp:sp modelId="{3C408DCA-5DAD-E443-A09F-4BC7F5646083}">
      <dsp:nvSpPr>
        <dsp:cNvPr id="0" name=""/>
        <dsp:cNvSpPr/>
      </dsp:nvSpPr>
      <dsp:spPr>
        <a:xfrm>
          <a:off x="0" y="1769217"/>
          <a:ext cx="11029616" cy="0"/>
        </a:xfrm>
        <a:prstGeom prst="lin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E481F7-6907-8F44-9B24-3B9AF4E27E1E}">
      <dsp:nvSpPr>
        <dsp:cNvPr id="0" name=""/>
        <dsp:cNvSpPr/>
      </dsp:nvSpPr>
      <dsp:spPr>
        <a:xfrm>
          <a:off x="0" y="1769217"/>
          <a:ext cx="11029616" cy="8843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020" tIns="160020" rIns="160020" bIns="160020" numCol="1" spcCol="1270" anchor="t" anchorCtr="0">
          <a:noAutofit/>
        </a:bodyPr>
        <a:lstStyle/>
        <a:p>
          <a:pPr marL="0" lvl="0" indent="0" algn="l" defTabSz="1866900">
            <a:lnSpc>
              <a:spcPct val="90000"/>
            </a:lnSpc>
            <a:spcBef>
              <a:spcPct val="0"/>
            </a:spcBef>
            <a:spcAft>
              <a:spcPct val="35000"/>
            </a:spcAft>
            <a:buNone/>
          </a:pPr>
          <a:r>
            <a:rPr lang="en-US" sz="4200" kern="1200" dirty="0"/>
            <a:t>Have less education</a:t>
          </a:r>
        </a:p>
      </dsp:txBody>
      <dsp:txXfrm>
        <a:off x="0" y="1769217"/>
        <a:ext cx="11029616" cy="884339"/>
      </dsp:txXfrm>
    </dsp:sp>
    <dsp:sp modelId="{81DCACA3-C477-724A-B6D3-008BEED2A9D7}">
      <dsp:nvSpPr>
        <dsp:cNvPr id="0" name=""/>
        <dsp:cNvSpPr/>
      </dsp:nvSpPr>
      <dsp:spPr>
        <a:xfrm>
          <a:off x="0" y="2653557"/>
          <a:ext cx="11029616" cy="0"/>
        </a:xfrm>
        <a:prstGeom prst="lin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C329C1-D164-0B45-B507-4712040833FD}">
      <dsp:nvSpPr>
        <dsp:cNvPr id="0" name=""/>
        <dsp:cNvSpPr/>
      </dsp:nvSpPr>
      <dsp:spPr>
        <a:xfrm>
          <a:off x="0" y="2653557"/>
          <a:ext cx="11029616" cy="8843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020" tIns="160020" rIns="160020" bIns="160020" numCol="1" spcCol="1270" anchor="t" anchorCtr="0">
          <a:noAutofit/>
        </a:bodyPr>
        <a:lstStyle/>
        <a:p>
          <a:pPr marL="0" lvl="0" indent="0" algn="l" defTabSz="1866900">
            <a:lnSpc>
              <a:spcPct val="90000"/>
            </a:lnSpc>
            <a:spcBef>
              <a:spcPct val="0"/>
            </a:spcBef>
            <a:spcAft>
              <a:spcPct val="35000"/>
            </a:spcAft>
            <a:buNone/>
          </a:pPr>
          <a:r>
            <a:rPr lang="en-US" sz="4200" kern="1200" dirty="0"/>
            <a:t>Be unemployed</a:t>
          </a:r>
        </a:p>
      </dsp:txBody>
      <dsp:txXfrm>
        <a:off x="0" y="2653557"/>
        <a:ext cx="11029616" cy="884339"/>
      </dsp:txXfrm>
    </dsp:sp>
    <dsp:sp modelId="{E72247AD-7415-8B4A-B067-24B665B4F563}">
      <dsp:nvSpPr>
        <dsp:cNvPr id="0" name=""/>
        <dsp:cNvSpPr/>
      </dsp:nvSpPr>
      <dsp:spPr>
        <a:xfrm>
          <a:off x="0" y="3537896"/>
          <a:ext cx="11029616" cy="0"/>
        </a:xfrm>
        <a:prstGeom prst="lin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0CB0D68-2A47-C44C-A30C-CB664FEDB215}">
      <dsp:nvSpPr>
        <dsp:cNvPr id="0" name=""/>
        <dsp:cNvSpPr/>
      </dsp:nvSpPr>
      <dsp:spPr>
        <a:xfrm>
          <a:off x="0" y="3537896"/>
          <a:ext cx="11029616" cy="8843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020" tIns="160020" rIns="160020" bIns="160020" numCol="1" spcCol="1270" anchor="t" anchorCtr="0">
          <a:noAutofit/>
        </a:bodyPr>
        <a:lstStyle/>
        <a:p>
          <a:pPr marL="0" lvl="0" indent="0" algn="l" defTabSz="1866900">
            <a:lnSpc>
              <a:spcPct val="90000"/>
            </a:lnSpc>
            <a:spcBef>
              <a:spcPct val="0"/>
            </a:spcBef>
            <a:spcAft>
              <a:spcPct val="35000"/>
            </a:spcAft>
            <a:buNone/>
          </a:pPr>
          <a:r>
            <a:rPr lang="en-US" sz="4200" kern="1200" dirty="0"/>
            <a:t>Not be in a committed relationship</a:t>
          </a:r>
        </a:p>
      </dsp:txBody>
      <dsp:txXfrm>
        <a:off x="0" y="3537896"/>
        <a:ext cx="11029616" cy="884339"/>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4DF3DB-B127-2149-A30D-C91A8AD300F8}">
      <dsp:nvSpPr>
        <dsp:cNvPr id="0" name=""/>
        <dsp:cNvSpPr/>
      </dsp:nvSpPr>
      <dsp:spPr>
        <a:xfrm>
          <a:off x="2694114" y="4173460"/>
          <a:ext cx="4618942" cy="0"/>
        </a:xfrm>
        <a:prstGeom prst="line">
          <a:avLst/>
        </a:pr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FDB8B78-AEEF-0F4B-96CD-37A4D8ACF4C1}">
      <dsp:nvSpPr>
        <dsp:cNvPr id="0" name=""/>
        <dsp:cNvSpPr/>
      </dsp:nvSpPr>
      <dsp:spPr>
        <a:xfrm>
          <a:off x="2694114" y="3033965"/>
          <a:ext cx="3845211" cy="0"/>
        </a:xfrm>
        <a:prstGeom prst="line">
          <a:avLst/>
        </a:pr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AAFFB6-BA87-C744-94DC-EFDEDFA47396}">
      <dsp:nvSpPr>
        <dsp:cNvPr id="0" name=""/>
        <dsp:cNvSpPr/>
      </dsp:nvSpPr>
      <dsp:spPr>
        <a:xfrm>
          <a:off x="2694114" y="1655316"/>
          <a:ext cx="3845211" cy="0"/>
        </a:xfrm>
        <a:prstGeom prst="line">
          <a:avLst/>
        </a:pr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1CF4DC-EF55-C54A-A354-97EEC4B0C352}">
      <dsp:nvSpPr>
        <dsp:cNvPr id="0" name=""/>
        <dsp:cNvSpPr/>
      </dsp:nvSpPr>
      <dsp:spPr>
        <a:xfrm>
          <a:off x="2694114" y="515821"/>
          <a:ext cx="4618942" cy="0"/>
        </a:xfrm>
        <a:prstGeom prst="line">
          <a:avLst/>
        </a:pr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786CF0-D842-424D-BD9D-D696BEDB43DF}">
      <dsp:nvSpPr>
        <dsp:cNvPr id="0" name=""/>
        <dsp:cNvSpPr/>
      </dsp:nvSpPr>
      <dsp:spPr>
        <a:xfrm>
          <a:off x="349473" y="0"/>
          <a:ext cx="4689282" cy="4689282"/>
        </a:xfrm>
        <a:prstGeom prst="ellipse">
          <a:avLst/>
        </a:prstGeom>
        <a:solidFill>
          <a:schemeClr val="accent1">
            <a:tint val="5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86EC61-AA21-704E-BCBA-6A52C82C2C64}">
      <dsp:nvSpPr>
        <dsp:cNvPr id="0" name=""/>
        <dsp:cNvSpPr/>
      </dsp:nvSpPr>
      <dsp:spPr>
        <a:xfrm>
          <a:off x="1193544" y="2490008"/>
          <a:ext cx="3001140" cy="1547463"/>
        </a:xfrm>
        <a:prstGeom prst="rect">
          <a:avLst/>
        </a:prstGeom>
        <a:noFill/>
        <a:ln w="2222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b" anchorCtr="0">
          <a:noAutofit/>
        </a:bodyPr>
        <a:lstStyle/>
        <a:p>
          <a:pPr marL="0" lvl="0" indent="0" algn="ctr" defTabSz="2889250">
            <a:lnSpc>
              <a:spcPct val="90000"/>
            </a:lnSpc>
            <a:spcBef>
              <a:spcPct val="0"/>
            </a:spcBef>
            <a:spcAft>
              <a:spcPct val="35000"/>
            </a:spcAft>
            <a:buNone/>
          </a:pPr>
          <a:endParaRPr lang="en-US" sz="6500" kern="1200" dirty="0"/>
        </a:p>
      </dsp:txBody>
      <dsp:txXfrm>
        <a:off x="1193544" y="2490008"/>
        <a:ext cx="3001140" cy="1547463"/>
      </dsp:txXfrm>
    </dsp:sp>
    <dsp:sp modelId="{C65B87FC-C758-3845-A9E3-0AE3BD10778B}">
      <dsp:nvSpPr>
        <dsp:cNvPr id="0" name=""/>
        <dsp:cNvSpPr/>
      </dsp:nvSpPr>
      <dsp:spPr>
        <a:xfrm>
          <a:off x="6797236" y="0"/>
          <a:ext cx="1031642" cy="1031642"/>
        </a:xfrm>
        <a:prstGeom prst="ellipse">
          <a:avLst/>
        </a:prstGeom>
        <a:solidFill>
          <a:schemeClr val="accent1">
            <a:tint val="5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B86F185-0146-7F46-B20A-C4D47466C9F7}">
      <dsp:nvSpPr>
        <dsp:cNvPr id="0" name=""/>
        <dsp:cNvSpPr/>
      </dsp:nvSpPr>
      <dsp:spPr>
        <a:xfrm>
          <a:off x="7828878" y="0"/>
          <a:ext cx="1053968" cy="10316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0" rIns="95250" bIns="0" numCol="1" spcCol="1270" anchor="ctr" anchorCtr="0">
          <a:noAutofit/>
        </a:bodyPr>
        <a:lstStyle/>
        <a:p>
          <a:pPr marL="0" lvl="0" indent="0" algn="l" defTabSz="1111250">
            <a:lnSpc>
              <a:spcPct val="90000"/>
            </a:lnSpc>
            <a:spcBef>
              <a:spcPct val="0"/>
            </a:spcBef>
            <a:spcAft>
              <a:spcPct val="35000"/>
            </a:spcAft>
            <a:buNone/>
          </a:pPr>
          <a:r>
            <a:rPr lang="en-US" sz="2500" kern="1200" dirty="0"/>
            <a:t>Long lasting “high”</a:t>
          </a:r>
        </a:p>
      </dsp:txBody>
      <dsp:txXfrm>
        <a:off x="7828878" y="0"/>
        <a:ext cx="1053968" cy="1031642"/>
      </dsp:txXfrm>
    </dsp:sp>
    <dsp:sp modelId="{C88851DD-5508-9B42-A3CB-2DAD19D4156E}">
      <dsp:nvSpPr>
        <dsp:cNvPr id="0" name=""/>
        <dsp:cNvSpPr/>
      </dsp:nvSpPr>
      <dsp:spPr>
        <a:xfrm>
          <a:off x="6023505" y="1139495"/>
          <a:ext cx="1031642" cy="1031642"/>
        </a:xfrm>
        <a:prstGeom prst="ellipse">
          <a:avLst/>
        </a:prstGeom>
        <a:solidFill>
          <a:schemeClr val="accent1">
            <a:tint val="5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9664334-E143-3643-9562-1BEE6736149C}">
      <dsp:nvSpPr>
        <dsp:cNvPr id="0" name=""/>
        <dsp:cNvSpPr/>
      </dsp:nvSpPr>
      <dsp:spPr>
        <a:xfrm>
          <a:off x="7055147" y="1139495"/>
          <a:ext cx="1770114" cy="10316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0" rIns="95250" bIns="0" numCol="1" spcCol="1270" anchor="ctr" anchorCtr="0">
          <a:noAutofit/>
        </a:bodyPr>
        <a:lstStyle/>
        <a:p>
          <a:pPr marL="0" lvl="0" indent="0" algn="l" defTabSz="1111250">
            <a:lnSpc>
              <a:spcPct val="90000"/>
            </a:lnSpc>
            <a:spcBef>
              <a:spcPct val="0"/>
            </a:spcBef>
            <a:spcAft>
              <a:spcPct val="35000"/>
            </a:spcAft>
            <a:buNone/>
          </a:pPr>
          <a:r>
            <a:rPr lang="en-US" sz="2500" kern="1200" dirty="0"/>
            <a:t>Binge/crash cycles </a:t>
          </a:r>
        </a:p>
      </dsp:txBody>
      <dsp:txXfrm>
        <a:off x="7055147" y="1139495"/>
        <a:ext cx="1770114" cy="1031642"/>
      </dsp:txXfrm>
    </dsp:sp>
    <dsp:sp modelId="{4D16A95A-9D10-B444-822B-7196A512D7B2}">
      <dsp:nvSpPr>
        <dsp:cNvPr id="0" name=""/>
        <dsp:cNvSpPr/>
      </dsp:nvSpPr>
      <dsp:spPr>
        <a:xfrm>
          <a:off x="6023505" y="2518144"/>
          <a:ext cx="1031642" cy="1031642"/>
        </a:xfrm>
        <a:prstGeom prst="ellipse">
          <a:avLst/>
        </a:prstGeom>
        <a:solidFill>
          <a:schemeClr val="accent1">
            <a:tint val="5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7202F52-2336-7147-AD4F-1A0478A9D39C}">
      <dsp:nvSpPr>
        <dsp:cNvPr id="0" name=""/>
        <dsp:cNvSpPr/>
      </dsp:nvSpPr>
      <dsp:spPr>
        <a:xfrm>
          <a:off x="7055147" y="2518144"/>
          <a:ext cx="1526892" cy="10316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0" rIns="95250" bIns="0" numCol="1" spcCol="1270" anchor="ctr" anchorCtr="0">
          <a:noAutofit/>
        </a:bodyPr>
        <a:lstStyle/>
        <a:p>
          <a:pPr marL="0" lvl="0" indent="0" algn="l" defTabSz="1111250">
            <a:lnSpc>
              <a:spcPct val="90000"/>
            </a:lnSpc>
            <a:spcBef>
              <a:spcPct val="0"/>
            </a:spcBef>
            <a:spcAft>
              <a:spcPct val="35000"/>
            </a:spcAft>
            <a:buNone/>
          </a:pPr>
          <a:r>
            <a:rPr lang="en-US" sz="2500" kern="1200" dirty="0"/>
            <a:t>Increased use in women</a:t>
          </a:r>
        </a:p>
      </dsp:txBody>
      <dsp:txXfrm>
        <a:off x="7055147" y="2518144"/>
        <a:ext cx="1526892" cy="1031642"/>
      </dsp:txXfrm>
    </dsp:sp>
    <dsp:sp modelId="{BEF5735B-DB82-D34E-9380-7C7FD7EB99EB}">
      <dsp:nvSpPr>
        <dsp:cNvPr id="0" name=""/>
        <dsp:cNvSpPr/>
      </dsp:nvSpPr>
      <dsp:spPr>
        <a:xfrm>
          <a:off x="6797236" y="3657639"/>
          <a:ext cx="1031642" cy="1031642"/>
        </a:xfrm>
        <a:prstGeom prst="ellipse">
          <a:avLst/>
        </a:prstGeom>
        <a:solidFill>
          <a:schemeClr val="accent1">
            <a:tint val="5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876AACB-9BB6-3C44-B13B-51AD0605C799}">
      <dsp:nvSpPr>
        <dsp:cNvPr id="0" name=""/>
        <dsp:cNvSpPr/>
      </dsp:nvSpPr>
      <dsp:spPr>
        <a:xfrm>
          <a:off x="7828878" y="3657639"/>
          <a:ext cx="2851263" cy="10316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0" rIns="95250" bIns="0" numCol="1" spcCol="1270" anchor="ctr" anchorCtr="0">
          <a:noAutofit/>
        </a:bodyPr>
        <a:lstStyle/>
        <a:p>
          <a:pPr marL="0" lvl="0" indent="0" algn="l" defTabSz="1111250">
            <a:lnSpc>
              <a:spcPct val="90000"/>
            </a:lnSpc>
            <a:spcBef>
              <a:spcPct val="0"/>
            </a:spcBef>
            <a:spcAft>
              <a:spcPct val="35000"/>
            </a:spcAft>
            <a:buNone/>
          </a:pPr>
          <a:r>
            <a:rPr lang="en-US" sz="2500" kern="1200" dirty="0"/>
            <a:t>Extended period required to stabilize in treatment</a:t>
          </a:r>
        </a:p>
      </dsp:txBody>
      <dsp:txXfrm>
        <a:off x="7828878" y="3657639"/>
        <a:ext cx="2851263" cy="103164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C7060B-0C90-5A4E-BB9A-CE6D04FA7FCD}">
      <dsp:nvSpPr>
        <dsp:cNvPr id="0" name=""/>
        <dsp:cNvSpPr/>
      </dsp:nvSpPr>
      <dsp:spPr>
        <a:xfrm>
          <a:off x="-4157891" y="-638056"/>
          <a:ext cx="4954351" cy="4954351"/>
        </a:xfrm>
        <a:prstGeom prst="blockArc">
          <a:avLst>
            <a:gd name="adj1" fmla="val 18900000"/>
            <a:gd name="adj2" fmla="val 2700000"/>
            <a:gd name="adj3" fmla="val 436"/>
          </a:avLst>
        </a:pr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316A71F-45C1-E24F-A720-AD02549970C0}">
      <dsp:nvSpPr>
        <dsp:cNvPr id="0" name=""/>
        <dsp:cNvSpPr/>
      </dsp:nvSpPr>
      <dsp:spPr>
        <a:xfrm>
          <a:off x="512205" y="367823"/>
          <a:ext cx="10468650" cy="735647"/>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3920" tIns="81280" rIns="81280" bIns="81280" numCol="1" spcCol="1270" anchor="ctr" anchorCtr="0">
          <a:noAutofit/>
        </a:bodyPr>
        <a:lstStyle/>
        <a:p>
          <a:pPr marL="0" lvl="0" indent="0" algn="l" defTabSz="1422400">
            <a:lnSpc>
              <a:spcPct val="90000"/>
            </a:lnSpc>
            <a:spcBef>
              <a:spcPct val="0"/>
            </a:spcBef>
            <a:spcAft>
              <a:spcPct val="35000"/>
            </a:spcAft>
            <a:buNone/>
          </a:pPr>
          <a:r>
            <a:rPr lang="en-US" sz="3200" kern="1200" dirty="0"/>
            <a:t>Higher rates of Personal and school related maladjustment</a:t>
          </a:r>
        </a:p>
      </dsp:txBody>
      <dsp:txXfrm>
        <a:off x="512205" y="367823"/>
        <a:ext cx="10468650" cy="735647"/>
      </dsp:txXfrm>
    </dsp:sp>
    <dsp:sp modelId="{9018E6E6-E01F-E548-830C-59F1D5194263}">
      <dsp:nvSpPr>
        <dsp:cNvPr id="0" name=""/>
        <dsp:cNvSpPr/>
      </dsp:nvSpPr>
      <dsp:spPr>
        <a:xfrm>
          <a:off x="52425" y="275867"/>
          <a:ext cx="919559" cy="919559"/>
        </a:xfrm>
        <a:prstGeom prst="ellipse">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0F49ED9-4D95-924D-99B5-D4843C486B27}">
      <dsp:nvSpPr>
        <dsp:cNvPr id="0" name=""/>
        <dsp:cNvSpPr/>
      </dsp:nvSpPr>
      <dsp:spPr>
        <a:xfrm>
          <a:off x="779613" y="1471295"/>
          <a:ext cx="10201242" cy="735647"/>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3920" tIns="81280" rIns="81280" bIns="81280" numCol="1" spcCol="1270" anchor="ctr" anchorCtr="0">
          <a:noAutofit/>
        </a:bodyPr>
        <a:lstStyle/>
        <a:p>
          <a:pPr marL="0" lvl="0" indent="0" algn="l" defTabSz="1422400">
            <a:lnSpc>
              <a:spcPct val="90000"/>
            </a:lnSpc>
            <a:spcBef>
              <a:spcPct val="0"/>
            </a:spcBef>
            <a:spcAft>
              <a:spcPct val="35000"/>
            </a:spcAft>
            <a:buNone/>
          </a:pPr>
          <a:r>
            <a:rPr lang="en-US" sz="3200" kern="1200" dirty="0"/>
            <a:t>Higher rates of PTSD and trauma symptomology</a:t>
          </a:r>
        </a:p>
      </dsp:txBody>
      <dsp:txXfrm>
        <a:off x="779613" y="1471295"/>
        <a:ext cx="10201242" cy="735647"/>
      </dsp:txXfrm>
    </dsp:sp>
    <dsp:sp modelId="{EE14A868-D50B-A940-B61C-40E9F4D3B56E}">
      <dsp:nvSpPr>
        <dsp:cNvPr id="0" name=""/>
        <dsp:cNvSpPr/>
      </dsp:nvSpPr>
      <dsp:spPr>
        <a:xfrm>
          <a:off x="319833" y="1379339"/>
          <a:ext cx="919559" cy="919559"/>
        </a:xfrm>
        <a:prstGeom prst="ellipse">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4CDB3CB-0BCF-CC47-A575-680F2503CA58}">
      <dsp:nvSpPr>
        <dsp:cNvPr id="0" name=""/>
        <dsp:cNvSpPr/>
      </dsp:nvSpPr>
      <dsp:spPr>
        <a:xfrm>
          <a:off x="512205" y="2574766"/>
          <a:ext cx="10468650" cy="735647"/>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3920" tIns="81280" rIns="81280" bIns="81280" numCol="1" spcCol="1270" anchor="ctr" anchorCtr="0">
          <a:noAutofit/>
        </a:bodyPr>
        <a:lstStyle/>
        <a:p>
          <a:pPr marL="0" lvl="0" indent="0" algn="l" defTabSz="1422400">
            <a:lnSpc>
              <a:spcPct val="90000"/>
            </a:lnSpc>
            <a:spcBef>
              <a:spcPct val="0"/>
            </a:spcBef>
            <a:spcAft>
              <a:spcPct val="35000"/>
            </a:spcAft>
            <a:buNone/>
          </a:pPr>
          <a:r>
            <a:rPr lang="en-US" sz="3200" kern="1200" dirty="0"/>
            <a:t>Lower adaptive and social skills</a:t>
          </a:r>
        </a:p>
      </dsp:txBody>
      <dsp:txXfrm>
        <a:off x="512205" y="2574766"/>
        <a:ext cx="10468650" cy="735647"/>
      </dsp:txXfrm>
    </dsp:sp>
    <dsp:sp modelId="{3B2E0E39-82B5-2649-8C4F-1DDE264A1E58}">
      <dsp:nvSpPr>
        <dsp:cNvPr id="0" name=""/>
        <dsp:cNvSpPr/>
      </dsp:nvSpPr>
      <dsp:spPr>
        <a:xfrm>
          <a:off x="52425" y="2482810"/>
          <a:ext cx="919559" cy="919559"/>
        </a:xfrm>
        <a:prstGeom prst="ellipse">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24D91A-F9E8-2F4F-AECD-7E1625F90BFB}">
      <dsp:nvSpPr>
        <dsp:cNvPr id="0" name=""/>
        <dsp:cNvSpPr/>
      </dsp:nvSpPr>
      <dsp:spPr>
        <a:xfrm>
          <a:off x="3322714" y="3689044"/>
          <a:ext cx="2605814" cy="2246666"/>
        </a:xfrm>
        <a:prstGeom prst="hexagon">
          <a:avLst>
            <a:gd name="adj" fmla="val 25000"/>
            <a:gd name="vf" fmla="val 11547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22860" rIns="0" bIns="22860" numCol="1" spcCol="1270" anchor="ctr" anchorCtr="0">
          <a:noAutofit/>
        </a:bodyPr>
        <a:lstStyle/>
        <a:p>
          <a:pPr marL="0" lvl="0" indent="0" algn="ctr" defTabSz="800100">
            <a:lnSpc>
              <a:spcPct val="90000"/>
            </a:lnSpc>
            <a:spcBef>
              <a:spcPct val="0"/>
            </a:spcBef>
            <a:spcAft>
              <a:spcPct val="35000"/>
            </a:spcAft>
            <a:buNone/>
          </a:pPr>
          <a:r>
            <a:rPr lang="en-US" sz="1800" kern="1200" dirty="0"/>
            <a:t>More research needed</a:t>
          </a:r>
        </a:p>
      </dsp:txBody>
      <dsp:txXfrm>
        <a:off x="3727087" y="4037684"/>
        <a:ext cx="1797068" cy="1549386"/>
      </dsp:txXfrm>
    </dsp:sp>
    <dsp:sp modelId="{16EE9CEF-BB52-0847-9322-E43D2A53F50E}">
      <dsp:nvSpPr>
        <dsp:cNvPr id="0" name=""/>
        <dsp:cNvSpPr/>
      </dsp:nvSpPr>
      <dsp:spPr>
        <a:xfrm>
          <a:off x="3390409" y="4680901"/>
          <a:ext cx="305093" cy="262951"/>
        </a:xfrm>
        <a:prstGeom prst="hexagon">
          <a:avLst>
            <a:gd name="adj" fmla="val 25000"/>
            <a:gd name="vf" fmla="val 115470"/>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CBDD387-2C83-B441-85ED-3DE4C5402762}">
      <dsp:nvSpPr>
        <dsp:cNvPr id="0" name=""/>
        <dsp:cNvSpPr/>
      </dsp:nvSpPr>
      <dsp:spPr>
        <a:xfrm>
          <a:off x="1095252" y="2482314"/>
          <a:ext cx="2605814" cy="2246666"/>
        </a:xfrm>
        <a:prstGeom prst="hexagon">
          <a:avLst>
            <a:gd name="adj" fmla="val 25000"/>
            <a:gd name="vf" fmla="val 11547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A0F76E0-726C-C043-875A-77022FC0189F}">
      <dsp:nvSpPr>
        <dsp:cNvPr id="0" name=""/>
        <dsp:cNvSpPr/>
      </dsp:nvSpPr>
      <dsp:spPr>
        <a:xfrm>
          <a:off x="2869246" y="4432195"/>
          <a:ext cx="305093" cy="262951"/>
        </a:xfrm>
        <a:prstGeom prst="hexagon">
          <a:avLst>
            <a:gd name="adj" fmla="val 25000"/>
            <a:gd name="vf" fmla="val 115470"/>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06262D6-4E30-F841-89A8-D78A645F3297}">
      <dsp:nvSpPr>
        <dsp:cNvPr id="0" name=""/>
        <dsp:cNvSpPr/>
      </dsp:nvSpPr>
      <dsp:spPr>
        <a:xfrm>
          <a:off x="5478653" y="2400346"/>
          <a:ext cx="2734020" cy="2357180"/>
        </a:xfrm>
        <a:prstGeom prst="hexagon">
          <a:avLst>
            <a:gd name="adj" fmla="val 25000"/>
            <a:gd name="vf" fmla="val 11547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22860" rIns="0" bIns="22860" numCol="1" spcCol="1270" anchor="ctr" anchorCtr="0">
          <a:noAutofit/>
        </a:bodyPr>
        <a:lstStyle/>
        <a:p>
          <a:pPr marL="0" lvl="0" indent="0" algn="ctr" defTabSz="800100">
            <a:lnSpc>
              <a:spcPct val="90000"/>
            </a:lnSpc>
            <a:spcBef>
              <a:spcPct val="0"/>
            </a:spcBef>
            <a:spcAft>
              <a:spcPct val="35000"/>
            </a:spcAft>
            <a:buNone/>
          </a:pPr>
          <a:r>
            <a:rPr lang="en-US" sz="1800" kern="1200" dirty="0"/>
            <a:t>SUD in general is risk factor for child welfare involvement</a:t>
          </a:r>
        </a:p>
      </dsp:txBody>
      <dsp:txXfrm>
        <a:off x="5902920" y="2766134"/>
        <a:ext cx="1885486" cy="1625604"/>
      </dsp:txXfrm>
    </dsp:sp>
    <dsp:sp modelId="{85DFDAB5-275E-5041-AEAC-98EA012B08E4}">
      <dsp:nvSpPr>
        <dsp:cNvPr id="0" name=""/>
        <dsp:cNvSpPr/>
      </dsp:nvSpPr>
      <dsp:spPr>
        <a:xfrm>
          <a:off x="7324169" y="4403110"/>
          <a:ext cx="305093" cy="262951"/>
        </a:xfrm>
        <a:prstGeom prst="hexagon">
          <a:avLst>
            <a:gd name="adj" fmla="val 25000"/>
            <a:gd name="vf" fmla="val 115470"/>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438BBFB-D5DA-A746-BBAD-E06A3D26D4F0}">
      <dsp:nvSpPr>
        <dsp:cNvPr id="0" name=""/>
        <dsp:cNvSpPr/>
      </dsp:nvSpPr>
      <dsp:spPr>
        <a:xfrm>
          <a:off x="7762799" y="3689044"/>
          <a:ext cx="2605814" cy="2246666"/>
        </a:xfrm>
        <a:prstGeom prst="hexagon">
          <a:avLst>
            <a:gd name="adj" fmla="val 25000"/>
            <a:gd name="vf" fmla="val 11547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10D6F84-7D05-B84A-A8FB-AE434E9FBA09}">
      <dsp:nvSpPr>
        <dsp:cNvPr id="0" name=""/>
        <dsp:cNvSpPr/>
      </dsp:nvSpPr>
      <dsp:spPr>
        <a:xfrm>
          <a:off x="7830495" y="4680901"/>
          <a:ext cx="305093" cy="262951"/>
        </a:xfrm>
        <a:prstGeom prst="hexagon">
          <a:avLst>
            <a:gd name="adj" fmla="val 25000"/>
            <a:gd name="vf" fmla="val 115470"/>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81D00F-77E4-9845-AC89-4F90D6C6FD81}">
      <dsp:nvSpPr>
        <dsp:cNvPr id="0" name=""/>
        <dsp:cNvSpPr/>
      </dsp:nvSpPr>
      <dsp:spPr>
        <a:xfrm>
          <a:off x="3322714" y="1227505"/>
          <a:ext cx="2605814" cy="2246666"/>
        </a:xfrm>
        <a:prstGeom prst="hexagon">
          <a:avLst>
            <a:gd name="adj" fmla="val 25000"/>
            <a:gd name="vf" fmla="val 11547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22860" rIns="0" bIns="22860" numCol="1" spcCol="1270" anchor="ctr" anchorCtr="0">
          <a:noAutofit/>
        </a:bodyPr>
        <a:lstStyle/>
        <a:p>
          <a:pPr marL="0" lvl="0" indent="0" algn="ctr" defTabSz="800100">
            <a:lnSpc>
              <a:spcPct val="90000"/>
            </a:lnSpc>
            <a:spcBef>
              <a:spcPct val="0"/>
            </a:spcBef>
            <a:spcAft>
              <a:spcPct val="35000"/>
            </a:spcAft>
            <a:buNone/>
          </a:pPr>
          <a:r>
            <a:rPr lang="en-US" sz="1800" kern="1200" dirty="0"/>
            <a:t>Some indication that meth use creates greater risk for abuse and neglect than other substances</a:t>
          </a:r>
        </a:p>
      </dsp:txBody>
      <dsp:txXfrm>
        <a:off x="3727087" y="1576145"/>
        <a:ext cx="1797068" cy="1549386"/>
      </dsp:txXfrm>
    </dsp:sp>
    <dsp:sp modelId="{4E638EB3-23D4-E440-B8B1-2E9EAD92CAEB}">
      <dsp:nvSpPr>
        <dsp:cNvPr id="0" name=""/>
        <dsp:cNvSpPr/>
      </dsp:nvSpPr>
      <dsp:spPr>
        <a:xfrm>
          <a:off x="5089289" y="1276177"/>
          <a:ext cx="305093" cy="262951"/>
        </a:xfrm>
        <a:prstGeom prst="hexagon">
          <a:avLst>
            <a:gd name="adj" fmla="val 25000"/>
            <a:gd name="vf" fmla="val 115470"/>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8AB8C3D-5CD4-6443-ADA0-361E6092FCE1}">
      <dsp:nvSpPr>
        <dsp:cNvPr id="0" name=""/>
        <dsp:cNvSpPr/>
      </dsp:nvSpPr>
      <dsp:spPr>
        <a:xfrm>
          <a:off x="5542756" y="0"/>
          <a:ext cx="2605814" cy="2246666"/>
        </a:xfrm>
        <a:prstGeom prst="hexagon">
          <a:avLst>
            <a:gd name="adj" fmla="val 25000"/>
            <a:gd name="vf" fmla="val 11547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3AC1671-474C-EF44-804F-F69F2C116098}">
      <dsp:nvSpPr>
        <dsp:cNvPr id="0" name=""/>
        <dsp:cNvSpPr/>
      </dsp:nvSpPr>
      <dsp:spPr>
        <a:xfrm>
          <a:off x="5619725" y="986515"/>
          <a:ext cx="305093" cy="262951"/>
        </a:xfrm>
        <a:prstGeom prst="hexagon">
          <a:avLst>
            <a:gd name="adj" fmla="val 25000"/>
            <a:gd name="vf" fmla="val 115470"/>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82F94E-A2C6-4345-AA63-759A06103BCA}">
      <dsp:nvSpPr>
        <dsp:cNvPr id="0" name=""/>
        <dsp:cNvSpPr/>
      </dsp:nvSpPr>
      <dsp:spPr>
        <a:xfrm rot="4396374">
          <a:off x="2555758" y="1100437"/>
          <a:ext cx="4773871" cy="3329180"/>
        </a:xfrm>
        <a:prstGeom prst="swooshArrow">
          <a:avLst>
            <a:gd name="adj1" fmla="val 16310"/>
            <a:gd name="adj2" fmla="val 3137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851D06-A22B-1E43-AE1E-F9FCD0478330}">
      <dsp:nvSpPr>
        <dsp:cNvPr id="0" name=""/>
        <dsp:cNvSpPr/>
      </dsp:nvSpPr>
      <dsp:spPr>
        <a:xfrm>
          <a:off x="4182864" y="1428966"/>
          <a:ext cx="120555" cy="120555"/>
        </a:xfrm>
        <a:prstGeom prst="ellipse">
          <a:avLst/>
        </a:prstGeom>
        <a:solidFill>
          <a:schemeClr val="accent1">
            <a:tint val="6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91F131A-E952-0841-88D3-2DD3CCB96983}">
      <dsp:nvSpPr>
        <dsp:cNvPr id="0" name=""/>
        <dsp:cNvSpPr/>
      </dsp:nvSpPr>
      <dsp:spPr>
        <a:xfrm>
          <a:off x="4863559" y="1951556"/>
          <a:ext cx="120555" cy="120555"/>
        </a:xfrm>
        <a:prstGeom prst="ellipse">
          <a:avLst/>
        </a:prstGeom>
        <a:solidFill>
          <a:schemeClr val="accent1">
            <a:tint val="6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57A135A-C647-3142-9EF4-FBDFF02F6E42}">
      <dsp:nvSpPr>
        <dsp:cNvPr id="0" name=""/>
        <dsp:cNvSpPr/>
      </dsp:nvSpPr>
      <dsp:spPr>
        <a:xfrm>
          <a:off x="5475514" y="2563180"/>
          <a:ext cx="120555" cy="120555"/>
        </a:xfrm>
        <a:prstGeom prst="ellipse">
          <a:avLst/>
        </a:prstGeom>
        <a:solidFill>
          <a:schemeClr val="accent1">
            <a:tint val="6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20599A5-F44B-3B45-8B16-6EAB436000CC}">
      <dsp:nvSpPr>
        <dsp:cNvPr id="0" name=""/>
        <dsp:cNvSpPr/>
      </dsp:nvSpPr>
      <dsp:spPr>
        <a:xfrm>
          <a:off x="2235732" y="0"/>
          <a:ext cx="2250732" cy="8848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b" anchorCtr="0">
          <a:noAutofit/>
        </a:bodyPr>
        <a:lstStyle/>
        <a:p>
          <a:pPr marL="0" lvl="0" indent="0" algn="ctr" defTabSz="889000">
            <a:lnSpc>
              <a:spcPct val="90000"/>
            </a:lnSpc>
            <a:spcBef>
              <a:spcPct val="0"/>
            </a:spcBef>
            <a:spcAft>
              <a:spcPct val="35000"/>
            </a:spcAft>
            <a:buNone/>
          </a:pPr>
          <a:r>
            <a:rPr lang="en-US" sz="2000" kern="1200" dirty="0"/>
            <a:t>Behavioral therapy</a:t>
          </a:r>
        </a:p>
      </dsp:txBody>
      <dsp:txXfrm>
        <a:off x="2235732" y="0"/>
        <a:ext cx="2250732" cy="884808"/>
      </dsp:txXfrm>
    </dsp:sp>
    <dsp:sp modelId="{01170304-002A-144F-8794-4A21D3C2898D}">
      <dsp:nvSpPr>
        <dsp:cNvPr id="0" name=""/>
        <dsp:cNvSpPr/>
      </dsp:nvSpPr>
      <dsp:spPr>
        <a:xfrm>
          <a:off x="4973109" y="1046839"/>
          <a:ext cx="3345683" cy="8848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l" defTabSz="889000">
            <a:lnSpc>
              <a:spcPct val="90000"/>
            </a:lnSpc>
            <a:spcBef>
              <a:spcPct val="0"/>
            </a:spcBef>
            <a:spcAft>
              <a:spcPct val="35000"/>
            </a:spcAft>
            <a:buNone/>
          </a:pPr>
          <a:r>
            <a:rPr lang="en-US" sz="2000" kern="1200" dirty="0"/>
            <a:t>Family education</a:t>
          </a:r>
        </a:p>
      </dsp:txBody>
      <dsp:txXfrm>
        <a:off x="4973109" y="1046839"/>
        <a:ext cx="3345683" cy="884808"/>
      </dsp:txXfrm>
    </dsp:sp>
    <dsp:sp modelId="{2BCAE537-7FB5-AE40-BD88-1561574116AD}">
      <dsp:nvSpPr>
        <dsp:cNvPr id="0" name=""/>
        <dsp:cNvSpPr/>
      </dsp:nvSpPr>
      <dsp:spPr>
        <a:xfrm>
          <a:off x="2235732" y="1569429"/>
          <a:ext cx="2250732" cy="8848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r" defTabSz="889000">
            <a:lnSpc>
              <a:spcPct val="90000"/>
            </a:lnSpc>
            <a:spcBef>
              <a:spcPct val="0"/>
            </a:spcBef>
            <a:spcAft>
              <a:spcPct val="35000"/>
            </a:spcAft>
            <a:buNone/>
          </a:pPr>
          <a:r>
            <a:rPr lang="en-US" sz="2000" kern="1200" dirty="0"/>
            <a:t>Individual counseling</a:t>
          </a:r>
        </a:p>
      </dsp:txBody>
      <dsp:txXfrm>
        <a:off x="2235732" y="1569429"/>
        <a:ext cx="2250732" cy="884808"/>
      </dsp:txXfrm>
    </dsp:sp>
    <dsp:sp modelId="{D68857A8-2C5A-3247-8C57-BD0C759920EC}">
      <dsp:nvSpPr>
        <dsp:cNvPr id="0" name=""/>
        <dsp:cNvSpPr/>
      </dsp:nvSpPr>
      <dsp:spPr>
        <a:xfrm>
          <a:off x="5918361" y="3236188"/>
          <a:ext cx="120555" cy="120555"/>
        </a:xfrm>
        <a:prstGeom prst="ellipse">
          <a:avLst/>
        </a:prstGeom>
        <a:solidFill>
          <a:schemeClr val="accent1">
            <a:tint val="6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F8D40AF-A960-8442-AC2E-46AA4ABD3866}">
      <dsp:nvSpPr>
        <dsp:cNvPr id="0" name=""/>
        <dsp:cNvSpPr/>
      </dsp:nvSpPr>
      <dsp:spPr>
        <a:xfrm>
          <a:off x="6068060" y="2181053"/>
          <a:ext cx="2250732" cy="8848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l" defTabSz="889000">
            <a:lnSpc>
              <a:spcPct val="90000"/>
            </a:lnSpc>
            <a:spcBef>
              <a:spcPct val="0"/>
            </a:spcBef>
            <a:spcAft>
              <a:spcPct val="35000"/>
            </a:spcAft>
            <a:buNone/>
          </a:pPr>
          <a:r>
            <a:rPr lang="en-US" sz="2000" kern="1200" dirty="0"/>
            <a:t>Encouragement for non-drug related activities</a:t>
          </a:r>
        </a:p>
      </dsp:txBody>
      <dsp:txXfrm>
        <a:off x="6068060" y="2181053"/>
        <a:ext cx="2250732" cy="884808"/>
      </dsp:txXfrm>
    </dsp:sp>
    <dsp:sp modelId="{9E430C81-654C-A049-94F4-13A5604FED40}">
      <dsp:nvSpPr>
        <dsp:cNvPr id="0" name=""/>
        <dsp:cNvSpPr/>
      </dsp:nvSpPr>
      <dsp:spPr>
        <a:xfrm>
          <a:off x="2235732" y="2854061"/>
          <a:ext cx="3345683" cy="8848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r" defTabSz="889000">
            <a:lnSpc>
              <a:spcPct val="90000"/>
            </a:lnSpc>
            <a:spcBef>
              <a:spcPct val="0"/>
            </a:spcBef>
            <a:spcAft>
              <a:spcPct val="35000"/>
            </a:spcAft>
            <a:buNone/>
          </a:pPr>
          <a:r>
            <a:rPr lang="en-US" sz="2000" kern="1200" dirty="0"/>
            <a:t>Drug testing</a:t>
          </a:r>
        </a:p>
      </dsp:txBody>
      <dsp:txXfrm>
        <a:off x="2235732" y="2854061"/>
        <a:ext cx="3345683" cy="884808"/>
      </dsp:txXfrm>
    </dsp:sp>
    <dsp:sp modelId="{2F493FC5-6ED2-7B4D-9B5D-31B354827131}">
      <dsp:nvSpPr>
        <dsp:cNvPr id="0" name=""/>
        <dsp:cNvSpPr/>
      </dsp:nvSpPr>
      <dsp:spPr>
        <a:xfrm>
          <a:off x="5277262" y="4645246"/>
          <a:ext cx="3041530" cy="8848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t" anchorCtr="0">
          <a:noAutofit/>
        </a:bodyPr>
        <a:lstStyle/>
        <a:p>
          <a:pPr marL="0" lvl="0" indent="0" algn="ctr" defTabSz="889000">
            <a:lnSpc>
              <a:spcPct val="90000"/>
            </a:lnSpc>
            <a:spcBef>
              <a:spcPct val="0"/>
            </a:spcBef>
            <a:spcAft>
              <a:spcPct val="35000"/>
            </a:spcAft>
            <a:buNone/>
          </a:pPr>
          <a:r>
            <a:rPr lang="en-US" sz="2000" kern="1200" dirty="0"/>
            <a:t>12 step support</a:t>
          </a:r>
        </a:p>
      </dsp:txBody>
      <dsp:txXfrm>
        <a:off x="5277262" y="4645246"/>
        <a:ext cx="3041530" cy="8848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55DEF0-3F73-DE4C-B0F1-8A9C121FB2DE}">
      <dsp:nvSpPr>
        <dsp:cNvPr id="0" name=""/>
        <dsp:cNvSpPr/>
      </dsp:nvSpPr>
      <dsp:spPr>
        <a:xfrm>
          <a:off x="0" y="1315749"/>
          <a:ext cx="9845510" cy="1754332"/>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1B5EAFD-C292-C643-9BD0-00EA81512E27}">
      <dsp:nvSpPr>
        <dsp:cNvPr id="0" name=""/>
        <dsp:cNvSpPr/>
      </dsp:nvSpPr>
      <dsp:spPr>
        <a:xfrm>
          <a:off x="108" y="0"/>
          <a:ext cx="4322313" cy="1754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0" tIns="177800" rIns="177800" bIns="177800" numCol="1" spcCol="1270" anchor="b" anchorCtr="0">
          <a:noAutofit/>
        </a:bodyPr>
        <a:lstStyle/>
        <a:p>
          <a:pPr marL="0" lvl="0" indent="0" algn="ctr" defTabSz="1111250">
            <a:lnSpc>
              <a:spcPct val="90000"/>
            </a:lnSpc>
            <a:spcBef>
              <a:spcPct val="0"/>
            </a:spcBef>
            <a:spcAft>
              <a:spcPct val="35000"/>
            </a:spcAft>
            <a:buNone/>
          </a:pPr>
          <a:r>
            <a:rPr lang="en-US" sz="2500" kern="1200" dirty="0"/>
            <a:t>Provides rewards (monetary and prizes) for submitting and testing negative through urine analysis and breath testing</a:t>
          </a:r>
        </a:p>
      </dsp:txBody>
      <dsp:txXfrm>
        <a:off x="108" y="0"/>
        <a:ext cx="4322313" cy="1754332"/>
      </dsp:txXfrm>
    </dsp:sp>
    <dsp:sp modelId="{272888FA-3AC5-F549-83D8-0616F02F139D}">
      <dsp:nvSpPr>
        <dsp:cNvPr id="0" name=""/>
        <dsp:cNvSpPr/>
      </dsp:nvSpPr>
      <dsp:spPr>
        <a:xfrm>
          <a:off x="1941973" y="1973623"/>
          <a:ext cx="438583" cy="438583"/>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D16E87E-DA76-DE4C-AB0C-6BE9DC8F057F}">
      <dsp:nvSpPr>
        <dsp:cNvPr id="0" name=""/>
        <dsp:cNvSpPr/>
      </dsp:nvSpPr>
      <dsp:spPr>
        <a:xfrm>
          <a:off x="4538537" y="2631498"/>
          <a:ext cx="4322313" cy="1754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0" tIns="177800" rIns="177800" bIns="177800" numCol="1" spcCol="1270" anchor="t" anchorCtr="0">
          <a:noAutofit/>
        </a:bodyPr>
        <a:lstStyle/>
        <a:p>
          <a:pPr marL="0" lvl="0" indent="0" algn="ctr" defTabSz="1111250">
            <a:lnSpc>
              <a:spcPct val="90000"/>
            </a:lnSpc>
            <a:spcBef>
              <a:spcPct val="0"/>
            </a:spcBef>
            <a:spcAft>
              <a:spcPct val="35000"/>
            </a:spcAft>
            <a:buNone/>
          </a:pPr>
          <a:r>
            <a:rPr lang="en-US" sz="2500" kern="1200" dirty="0"/>
            <a:t>Participants earn up to $400 in prizes over 3 months</a:t>
          </a:r>
        </a:p>
      </dsp:txBody>
      <dsp:txXfrm>
        <a:off x="4538537" y="2631498"/>
        <a:ext cx="4322313" cy="1754332"/>
      </dsp:txXfrm>
    </dsp:sp>
    <dsp:sp modelId="{4E2AF123-7D28-6642-A3AB-31048D2DF193}">
      <dsp:nvSpPr>
        <dsp:cNvPr id="0" name=""/>
        <dsp:cNvSpPr/>
      </dsp:nvSpPr>
      <dsp:spPr>
        <a:xfrm>
          <a:off x="6480402" y="1973623"/>
          <a:ext cx="438583" cy="438583"/>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314862-3AA1-C44F-9304-256F2CF93B9B}">
      <dsp:nvSpPr>
        <dsp:cNvPr id="0" name=""/>
        <dsp:cNvSpPr/>
      </dsp:nvSpPr>
      <dsp:spPr>
        <a:xfrm>
          <a:off x="3935091" y="898416"/>
          <a:ext cx="4690979" cy="4706718"/>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ts val="0"/>
            </a:spcAft>
            <a:buNone/>
          </a:pPr>
          <a:r>
            <a:rPr lang="en-US" sz="2400" kern="1200" dirty="0"/>
            <a:t>Universal Assessment</a:t>
          </a:r>
        </a:p>
        <a:p>
          <a:pPr marL="0" lvl="0" indent="0" algn="ctr" defTabSz="1066800">
            <a:lnSpc>
              <a:spcPct val="90000"/>
            </a:lnSpc>
            <a:spcBef>
              <a:spcPct val="0"/>
            </a:spcBef>
            <a:spcAft>
              <a:spcPts val="0"/>
            </a:spcAft>
            <a:buNone/>
          </a:pPr>
          <a:r>
            <a:rPr lang="en-US" sz="2400" kern="1200" dirty="0"/>
            <a:t>Warm hand offs/referrals</a:t>
          </a:r>
        </a:p>
        <a:p>
          <a:pPr marL="0" lvl="0" indent="0" algn="ctr" defTabSz="1066800">
            <a:lnSpc>
              <a:spcPct val="90000"/>
            </a:lnSpc>
            <a:spcBef>
              <a:spcPct val="0"/>
            </a:spcBef>
            <a:spcAft>
              <a:spcPts val="0"/>
            </a:spcAft>
            <a:buNone/>
          </a:pPr>
          <a:r>
            <a:rPr lang="en-US" sz="2400" kern="1200" dirty="0"/>
            <a:t>Treatment Planning</a:t>
          </a:r>
        </a:p>
        <a:p>
          <a:pPr marL="0" lvl="0" indent="0" algn="ctr" defTabSz="1066800">
            <a:lnSpc>
              <a:spcPct val="90000"/>
            </a:lnSpc>
            <a:spcBef>
              <a:spcPct val="0"/>
            </a:spcBef>
            <a:spcAft>
              <a:spcPts val="0"/>
            </a:spcAft>
            <a:buNone/>
          </a:pPr>
          <a:r>
            <a:rPr lang="en-US" sz="2400" kern="1200" dirty="0"/>
            <a:t>Behavioral Therapy </a:t>
          </a:r>
        </a:p>
        <a:p>
          <a:pPr marL="0" lvl="0" indent="0" algn="ctr" defTabSz="1066800">
            <a:lnSpc>
              <a:spcPct val="90000"/>
            </a:lnSpc>
            <a:spcBef>
              <a:spcPct val="0"/>
            </a:spcBef>
            <a:spcAft>
              <a:spcPts val="0"/>
            </a:spcAft>
            <a:buNone/>
          </a:pPr>
          <a:r>
            <a:rPr lang="en-US" sz="2400" kern="1200" dirty="0"/>
            <a:t>Monitoring</a:t>
          </a:r>
        </a:p>
        <a:p>
          <a:pPr marL="0" lvl="0" indent="0" algn="ctr" defTabSz="1066800">
            <a:lnSpc>
              <a:spcPct val="90000"/>
            </a:lnSpc>
            <a:spcBef>
              <a:spcPct val="0"/>
            </a:spcBef>
            <a:spcAft>
              <a:spcPts val="0"/>
            </a:spcAft>
            <a:buNone/>
          </a:pPr>
          <a:r>
            <a:rPr lang="en-US" sz="2400" kern="1200" dirty="0"/>
            <a:t>Case Management </a:t>
          </a:r>
          <a:r>
            <a:rPr lang="en-US" sz="2400" kern="1200" dirty="0" err="1"/>
            <a:t>Pharmocotherapy</a:t>
          </a:r>
          <a:endParaRPr lang="en-US" sz="2400" kern="1200" dirty="0"/>
        </a:p>
        <a:p>
          <a:pPr marL="0" lvl="0" indent="0" algn="ctr" defTabSz="1066800">
            <a:lnSpc>
              <a:spcPct val="90000"/>
            </a:lnSpc>
            <a:spcBef>
              <a:spcPct val="0"/>
            </a:spcBef>
            <a:spcAft>
              <a:spcPts val="0"/>
            </a:spcAft>
            <a:buNone/>
          </a:pPr>
          <a:r>
            <a:rPr lang="en-US" sz="2400" kern="1200" dirty="0"/>
            <a:t>Recovery &amp; Peer Support</a:t>
          </a:r>
        </a:p>
        <a:p>
          <a:pPr marL="0" lvl="0" indent="0" algn="ctr" defTabSz="1066800">
            <a:lnSpc>
              <a:spcPct val="90000"/>
            </a:lnSpc>
            <a:spcBef>
              <a:spcPct val="0"/>
            </a:spcBef>
            <a:spcAft>
              <a:spcPts val="0"/>
            </a:spcAft>
            <a:buNone/>
          </a:pPr>
          <a:r>
            <a:rPr lang="en-US" sz="2400" kern="1200" dirty="0"/>
            <a:t>Continuing care</a:t>
          </a:r>
        </a:p>
      </dsp:txBody>
      <dsp:txXfrm>
        <a:off x="4622069" y="1587699"/>
        <a:ext cx="3317023" cy="3328152"/>
      </dsp:txXfrm>
    </dsp:sp>
    <dsp:sp modelId="{EBC495FD-C6B1-1547-B317-F6948151142E}">
      <dsp:nvSpPr>
        <dsp:cNvPr id="0" name=""/>
        <dsp:cNvSpPr/>
      </dsp:nvSpPr>
      <dsp:spPr>
        <a:xfrm rot="19586349">
          <a:off x="8188328" y="1778230"/>
          <a:ext cx="584816" cy="27861"/>
        </a:xfrm>
        <a:custGeom>
          <a:avLst/>
          <a:gdLst/>
          <a:ahLst/>
          <a:cxnLst/>
          <a:rect l="0" t="0" r="0" b="0"/>
          <a:pathLst>
            <a:path>
              <a:moveTo>
                <a:pt x="0" y="13930"/>
              </a:moveTo>
              <a:lnTo>
                <a:pt x="584816" y="13930"/>
              </a:lnTo>
            </a:path>
          </a:pathLst>
        </a:custGeom>
        <a:noFill/>
        <a:ln w="2222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8466116" y="1777540"/>
        <a:ext cx="29240" cy="29240"/>
      </dsp:txXfrm>
    </dsp:sp>
    <dsp:sp modelId="{54B19E32-9E32-294E-AF55-F45820C0112C}">
      <dsp:nvSpPr>
        <dsp:cNvPr id="0" name=""/>
        <dsp:cNvSpPr/>
      </dsp:nvSpPr>
      <dsp:spPr>
        <a:xfrm>
          <a:off x="8539379" y="-92962"/>
          <a:ext cx="2219795" cy="2219795"/>
        </a:xfrm>
        <a:prstGeom prst="ellipse">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Vocational services</a:t>
          </a:r>
        </a:p>
      </dsp:txBody>
      <dsp:txXfrm>
        <a:off x="8864460" y="232119"/>
        <a:ext cx="1569633" cy="1569633"/>
      </dsp:txXfrm>
    </dsp:sp>
    <dsp:sp modelId="{19597AD4-EE44-A742-BD96-9333F13E6200}">
      <dsp:nvSpPr>
        <dsp:cNvPr id="0" name=""/>
        <dsp:cNvSpPr/>
      </dsp:nvSpPr>
      <dsp:spPr>
        <a:xfrm rot="21575026">
          <a:off x="8625998" y="3217784"/>
          <a:ext cx="831692" cy="27861"/>
        </a:xfrm>
        <a:custGeom>
          <a:avLst/>
          <a:gdLst/>
          <a:ahLst/>
          <a:cxnLst/>
          <a:rect l="0" t="0" r="0" b="0"/>
          <a:pathLst>
            <a:path>
              <a:moveTo>
                <a:pt x="0" y="13930"/>
              </a:moveTo>
              <a:lnTo>
                <a:pt x="831692" y="13930"/>
              </a:lnTo>
            </a:path>
          </a:pathLst>
        </a:custGeom>
        <a:noFill/>
        <a:ln w="2222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021052" y="3210923"/>
        <a:ext cx="41584" cy="41584"/>
      </dsp:txXfrm>
    </dsp:sp>
    <dsp:sp modelId="{4E2B1919-58E1-EC4E-8528-34302C1195BB}">
      <dsp:nvSpPr>
        <dsp:cNvPr id="0" name=""/>
        <dsp:cNvSpPr/>
      </dsp:nvSpPr>
      <dsp:spPr>
        <a:xfrm>
          <a:off x="9457650" y="2076470"/>
          <a:ext cx="2287827" cy="2287827"/>
        </a:xfrm>
        <a:prstGeom prst="ellipse">
          <a:avLst/>
        </a:prstGeom>
        <a:solidFill>
          <a:schemeClr val="accent2">
            <a:hueOff val="181439"/>
            <a:satOff val="-2758"/>
            <a:lumOff val="2431"/>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Medical care</a:t>
          </a:r>
        </a:p>
      </dsp:txBody>
      <dsp:txXfrm>
        <a:off x="9792695" y="2411515"/>
        <a:ext cx="1617737" cy="1617737"/>
      </dsp:txXfrm>
    </dsp:sp>
    <dsp:sp modelId="{C0C86C8B-9093-CE48-9843-ED3DE161E8C9}">
      <dsp:nvSpPr>
        <dsp:cNvPr id="0" name=""/>
        <dsp:cNvSpPr/>
      </dsp:nvSpPr>
      <dsp:spPr>
        <a:xfrm rot="2184163">
          <a:off x="8120712" y="4783179"/>
          <a:ext cx="511402" cy="27861"/>
        </a:xfrm>
        <a:custGeom>
          <a:avLst/>
          <a:gdLst/>
          <a:ahLst/>
          <a:cxnLst/>
          <a:rect l="0" t="0" r="0" b="0"/>
          <a:pathLst>
            <a:path>
              <a:moveTo>
                <a:pt x="0" y="13930"/>
              </a:moveTo>
              <a:lnTo>
                <a:pt x="511402" y="13930"/>
              </a:lnTo>
            </a:path>
          </a:pathLst>
        </a:custGeom>
        <a:noFill/>
        <a:ln w="2222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8363628" y="4784325"/>
        <a:ext cx="25570" cy="25570"/>
      </dsp:txXfrm>
    </dsp:sp>
    <dsp:sp modelId="{7DA6211E-CF47-AF47-92AF-0B03313BFFE8}">
      <dsp:nvSpPr>
        <dsp:cNvPr id="0" name=""/>
        <dsp:cNvSpPr/>
      </dsp:nvSpPr>
      <dsp:spPr>
        <a:xfrm>
          <a:off x="8348425" y="4461773"/>
          <a:ext cx="2396226" cy="2396226"/>
        </a:xfrm>
        <a:prstGeom prst="ellipse">
          <a:avLst/>
        </a:prstGeom>
        <a:solidFill>
          <a:schemeClr val="accent2">
            <a:hueOff val="362878"/>
            <a:satOff val="-5516"/>
            <a:lumOff val="4863"/>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Education and childcare services</a:t>
          </a:r>
        </a:p>
      </dsp:txBody>
      <dsp:txXfrm>
        <a:off x="8699344" y="4812692"/>
        <a:ext cx="1694388" cy="1694388"/>
      </dsp:txXfrm>
    </dsp:sp>
    <dsp:sp modelId="{3A7A7DA6-B1FA-0C46-BE2A-8071F47541C8}">
      <dsp:nvSpPr>
        <dsp:cNvPr id="0" name=""/>
        <dsp:cNvSpPr/>
      </dsp:nvSpPr>
      <dsp:spPr>
        <a:xfrm rot="8463757">
          <a:off x="4124030" y="4830428"/>
          <a:ext cx="370945" cy="27861"/>
        </a:xfrm>
        <a:custGeom>
          <a:avLst/>
          <a:gdLst/>
          <a:ahLst/>
          <a:cxnLst/>
          <a:rect l="0" t="0" r="0" b="0"/>
          <a:pathLst>
            <a:path>
              <a:moveTo>
                <a:pt x="0" y="13930"/>
              </a:moveTo>
              <a:lnTo>
                <a:pt x="370945" y="13930"/>
              </a:lnTo>
            </a:path>
          </a:pathLst>
        </a:custGeom>
        <a:noFill/>
        <a:ln w="2222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4300230" y="4835085"/>
        <a:ext cx="18547" cy="18547"/>
      </dsp:txXfrm>
    </dsp:sp>
    <dsp:sp modelId="{E18A313A-C4BE-214C-80DA-A3203A400C3C}">
      <dsp:nvSpPr>
        <dsp:cNvPr id="0" name=""/>
        <dsp:cNvSpPr/>
      </dsp:nvSpPr>
      <dsp:spPr>
        <a:xfrm>
          <a:off x="2094173" y="4528114"/>
          <a:ext cx="2329873" cy="2329873"/>
        </a:xfrm>
        <a:prstGeom prst="ellipse">
          <a:avLst/>
        </a:prstGeom>
        <a:solidFill>
          <a:schemeClr val="accent2">
            <a:hueOff val="544317"/>
            <a:satOff val="-8273"/>
            <a:lumOff val="7294"/>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Legal services</a:t>
          </a:r>
        </a:p>
      </dsp:txBody>
      <dsp:txXfrm>
        <a:off x="2435375" y="4869316"/>
        <a:ext cx="1647469" cy="1647469"/>
      </dsp:txXfrm>
    </dsp:sp>
    <dsp:sp modelId="{E267F7BB-2FCB-9148-8B1A-665BECD91B7D}">
      <dsp:nvSpPr>
        <dsp:cNvPr id="0" name=""/>
        <dsp:cNvSpPr/>
      </dsp:nvSpPr>
      <dsp:spPr>
        <a:xfrm rot="10657867">
          <a:off x="3129114" y="3351496"/>
          <a:ext cx="808313" cy="27861"/>
        </a:xfrm>
        <a:custGeom>
          <a:avLst/>
          <a:gdLst/>
          <a:ahLst/>
          <a:cxnLst/>
          <a:rect l="0" t="0" r="0" b="0"/>
          <a:pathLst>
            <a:path>
              <a:moveTo>
                <a:pt x="0" y="13930"/>
              </a:moveTo>
              <a:lnTo>
                <a:pt x="808313" y="13930"/>
              </a:lnTo>
            </a:path>
          </a:pathLst>
        </a:custGeom>
        <a:noFill/>
        <a:ln w="2222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513063" y="3345219"/>
        <a:ext cx="40415" cy="40415"/>
      </dsp:txXfrm>
    </dsp:sp>
    <dsp:sp modelId="{45280883-C73E-9346-8AA1-F6223F9969EA}">
      <dsp:nvSpPr>
        <dsp:cNvPr id="0" name=""/>
        <dsp:cNvSpPr/>
      </dsp:nvSpPr>
      <dsp:spPr>
        <a:xfrm>
          <a:off x="862869" y="2295215"/>
          <a:ext cx="2267559" cy="2267559"/>
        </a:xfrm>
        <a:prstGeom prst="ellipse">
          <a:avLst/>
        </a:prstGeom>
        <a:solidFill>
          <a:schemeClr val="accent2">
            <a:hueOff val="725756"/>
            <a:satOff val="-11031"/>
            <a:lumOff val="9726"/>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Housing/ transport</a:t>
          </a:r>
        </a:p>
      </dsp:txBody>
      <dsp:txXfrm>
        <a:off x="1194945" y="2627291"/>
        <a:ext cx="1603407" cy="1603407"/>
      </dsp:txXfrm>
    </dsp:sp>
    <dsp:sp modelId="{3A22A00D-4945-984E-B9C9-18EBA1D3C15A}">
      <dsp:nvSpPr>
        <dsp:cNvPr id="0" name=""/>
        <dsp:cNvSpPr/>
      </dsp:nvSpPr>
      <dsp:spPr>
        <a:xfrm rot="12593399">
          <a:off x="3459658" y="1858303"/>
          <a:ext cx="841713" cy="27861"/>
        </a:xfrm>
        <a:custGeom>
          <a:avLst/>
          <a:gdLst/>
          <a:ahLst/>
          <a:cxnLst/>
          <a:rect l="0" t="0" r="0" b="0"/>
          <a:pathLst>
            <a:path>
              <a:moveTo>
                <a:pt x="0" y="13930"/>
              </a:moveTo>
              <a:lnTo>
                <a:pt x="841713" y="13930"/>
              </a:lnTo>
            </a:path>
          </a:pathLst>
        </a:custGeom>
        <a:noFill/>
        <a:ln w="2222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859472" y="1851191"/>
        <a:ext cx="42085" cy="42085"/>
      </dsp:txXfrm>
    </dsp:sp>
    <dsp:sp modelId="{784DC66E-D457-A947-A0FF-801F473A2A94}">
      <dsp:nvSpPr>
        <dsp:cNvPr id="0" name=""/>
        <dsp:cNvSpPr/>
      </dsp:nvSpPr>
      <dsp:spPr>
        <a:xfrm>
          <a:off x="1444094" y="1"/>
          <a:ext cx="2219134" cy="2219134"/>
        </a:xfrm>
        <a:prstGeom prst="ellipse">
          <a:avLst/>
        </a:prstGeom>
        <a:solidFill>
          <a:schemeClr val="accent2">
            <a:hueOff val="907195"/>
            <a:satOff val="-13789"/>
            <a:lumOff val="12157"/>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Financial services</a:t>
          </a:r>
        </a:p>
      </dsp:txBody>
      <dsp:txXfrm>
        <a:off x="1769079" y="324986"/>
        <a:ext cx="1569164" cy="156916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64FE25-1BB8-F942-9076-497FCB474566}">
      <dsp:nvSpPr>
        <dsp:cNvPr id="0" name=""/>
        <dsp:cNvSpPr/>
      </dsp:nvSpPr>
      <dsp:spPr>
        <a:xfrm>
          <a:off x="1910595" y="0"/>
          <a:ext cx="7789784" cy="4673870"/>
        </a:xfrm>
        <a:prstGeom prst="rect">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marL="0" lvl="0" indent="0" algn="ctr" defTabSz="2800350">
            <a:lnSpc>
              <a:spcPct val="90000"/>
            </a:lnSpc>
            <a:spcBef>
              <a:spcPct val="0"/>
            </a:spcBef>
            <a:spcAft>
              <a:spcPct val="35000"/>
            </a:spcAft>
            <a:buNone/>
          </a:pPr>
          <a:r>
            <a:rPr lang="en-US" sz="6300" kern="1200" dirty="0"/>
            <a:t>What does the research say about the link between methamphetamine use and violence?</a:t>
          </a:r>
        </a:p>
      </dsp:txBody>
      <dsp:txXfrm>
        <a:off x="1910595" y="0"/>
        <a:ext cx="7789784" cy="467387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FD77C2-ADBB-504E-9D53-693424BC3F3C}">
      <dsp:nvSpPr>
        <dsp:cNvPr id="0" name=""/>
        <dsp:cNvSpPr/>
      </dsp:nvSpPr>
      <dsp:spPr>
        <a:xfrm>
          <a:off x="0" y="1796"/>
          <a:ext cx="9375775" cy="0"/>
        </a:xfrm>
        <a:prstGeom prst="lin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133BFF-C9A5-FF4B-B3E5-E49E9EE42285}">
      <dsp:nvSpPr>
        <dsp:cNvPr id="0" name=""/>
        <dsp:cNvSpPr/>
      </dsp:nvSpPr>
      <dsp:spPr>
        <a:xfrm>
          <a:off x="0" y="1796"/>
          <a:ext cx="9375775" cy="12248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Law enforcement officials nationwide identify methamphetamine as the drug that contributes most to violent crime </a:t>
          </a:r>
        </a:p>
      </dsp:txBody>
      <dsp:txXfrm>
        <a:off x="0" y="1796"/>
        <a:ext cx="9375775" cy="1224881"/>
      </dsp:txXfrm>
    </dsp:sp>
    <dsp:sp modelId="{F4E3E644-3308-AE44-A414-1D4CC57D205D}">
      <dsp:nvSpPr>
        <dsp:cNvPr id="0" name=""/>
        <dsp:cNvSpPr/>
      </dsp:nvSpPr>
      <dsp:spPr>
        <a:xfrm>
          <a:off x="0" y="1226678"/>
          <a:ext cx="9375775" cy="0"/>
        </a:xfrm>
        <a:prstGeom prst="lin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0A6A1D-36B2-BE4D-B45E-D45AADCFA824}">
      <dsp:nvSpPr>
        <dsp:cNvPr id="0" name=""/>
        <dsp:cNvSpPr/>
      </dsp:nvSpPr>
      <dsp:spPr>
        <a:xfrm>
          <a:off x="0" y="1226678"/>
          <a:ext cx="9375775" cy="12248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Customs and Border Patrol have reported a steady increase in meth seizures since 2012 </a:t>
          </a:r>
        </a:p>
      </dsp:txBody>
      <dsp:txXfrm>
        <a:off x="0" y="1226678"/>
        <a:ext cx="9375775" cy="1224881"/>
      </dsp:txXfrm>
    </dsp:sp>
    <dsp:sp modelId="{9F3E3297-1C8A-CF4B-A1BB-0745F76EDC3E}">
      <dsp:nvSpPr>
        <dsp:cNvPr id="0" name=""/>
        <dsp:cNvSpPr/>
      </dsp:nvSpPr>
      <dsp:spPr>
        <a:xfrm>
          <a:off x="0" y="2451559"/>
          <a:ext cx="9375775" cy="0"/>
        </a:xfrm>
        <a:prstGeom prst="lin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8B8B05-58D5-1B4C-BB08-E73B0690DFDD}">
      <dsp:nvSpPr>
        <dsp:cNvPr id="0" name=""/>
        <dsp:cNvSpPr/>
      </dsp:nvSpPr>
      <dsp:spPr>
        <a:xfrm>
          <a:off x="0" y="2451559"/>
          <a:ext cx="9375775" cy="12248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Competition between wholesale drug trafficking organizations has led to lower methamphetamine prices, higher drug purity, and expanded drug-related violence concerns. </a:t>
          </a:r>
          <a:r>
            <a:rPr lang="en-US" sz="2500" kern="1200" dirty="0">
              <a:effectLst/>
            </a:rPr>
            <a:t> </a:t>
          </a:r>
        </a:p>
      </dsp:txBody>
      <dsp:txXfrm>
        <a:off x="0" y="2451559"/>
        <a:ext cx="9375775" cy="122488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ADC4A7-7D00-2646-A911-6117156EA097}">
      <dsp:nvSpPr>
        <dsp:cNvPr id="0" name=""/>
        <dsp:cNvSpPr/>
      </dsp:nvSpPr>
      <dsp:spPr>
        <a:xfrm>
          <a:off x="3784064" y="339005"/>
          <a:ext cx="4380992" cy="4380992"/>
        </a:xfrm>
        <a:prstGeom prst="pie">
          <a:avLst>
            <a:gd name="adj1" fmla="val 16200000"/>
            <a:gd name="adj2" fmla="val 1800000"/>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Systematic</a:t>
          </a:r>
        </a:p>
      </dsp:txBody>
      <dsp:txXfrm>
        <a:off x="6092952" y="1267358"/>
        <a:ext cx="1564640" cy="1303866"/>
      </dsp:txXfrm>
    </dsp:sp>
    <dsp:sp modelId="{0889BDB7-FEE9-7E45-82A5-1F2D78BC5147}">
      <dsp:nvSpPr>
        <dsp:cNvPr id="0" name=""/>
        <dsp:cNvSpPr/>
      </dsp:nvSpPr>
      <dsp:spPr>
        <a:xfrm>
          <a:off x="3693837" y="495469"/>
          <a:ext cx="4380992" cy="4380992"/>
        </a:xfrm>
        <a:prstGeom prst="pie">
          <a:avLst>
            <a:gd name="adj1" fmla="val 1800000"/>
            <a:gd name="adj2" fmla="val 9000000"/>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err="1"/>
            <a:t>Pharmocological</a:t>
          </a:r>
          <a:endParaRPr lang="en-US" sz="2400" kern="1200" dirty="0"/>
        </a:p>
      </dsp:txBody>
      <dsp:txXfrm>
        <a:off x="4736930" y="3337898"/>
        <a:ext cx="2346960" cy="1147402"/>
      </dsp:txXfrm>
    </dsp:sp>
    <dsp:sp modelId="{36E62934-7FE2-6047-8C15-1673FC296901}">
      <dsp:nvSpPr>
        <dsp:cNvPr id="0" name=""/>
        <dsp:cNvSpPr/>
      </dsp:nvSpPr>
      <dsp:spPr>
        <a:xfrm>
          <a:off x="3603609" y="339005"/>
          <a:ext cx="4380992" cy="4380992"/>
        </a:xfrm>
        <a:prstGeom prst="pie">
          <a:avLst>
            <a:gd name="adj1" fmla="val 9000000"/>
            <a:gd name="adj2" fmla="val 16200000"/>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Economic-Compulsive</a:t>
          </a:r>
        </a:p>
      </dsp:txBody>
      <dsp:txXfrm>
        <a:off x="4111074" y="1267358"/>
        <a:ext cx="1564640" cy="1303866"/>
      </dsp:txXfrm>
    </dsp:sp>
    <dsp:sp modelId="{C222D6A1-1E75-1A40-8C85-823EB69CF539}">
      <dsp:nvSpPr>
        <dsp:cNvPr id="0" name=""/>
        <dsp:cNvSpPr/>
      </dsp:nvSpPr>
      <dsp:spPr>
        <a:xfrm>
          <a:off x="3513222" y="67801"/>
          <a:ext cx="4923400" cy="4923400"/>
        </a:xfrm>
        <a:prstGeom prst="circularArrow">
          <a:avLst>
            <a:gd name="adj1" fmla="val 5085"/>
            <a:gd name="adj2" fmla="val 327528"/>
            <a:gd name="adj3" fmla="val 1472472"/>
            <a:gd name="adj4" fmla="val 16199432"/>
            <a:gd name="adj5" fmla="val 5932"/>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C0D26BA-1D3E-9342-9DC1-8C82A7BE3196}">
      <dsp:nvSpPr>
        <dsp:cNvPr id="0" name=""/>
        <dsp:cNvSpPr/>
      </dsp:nvSpPr>
      <dsp:spPr>
        <a:xfrm>
          <a:off x="3422633" y="223988"/>
          <a:ext cx="4923400" cy="4923400"/>
        </a:xfrm>
        <a:prstGeom prst="circularArrow">
          <a:avLst>
            <a:gd name="adj1" fmla="val 5085"/>
            <a:gd name="adj2" fmla="val 327528"/>
            <a:gd name="adj3" fmla="val 8671970"/>
            <a:gd name="adj4" fmla="val 1800502"/>
            <a:gd name="adj5" fmla="val 5932"/>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B4529FC-F72F-5E4F-AC74-B236128CF9DE}">
      <dsp:nvSpPr>
        <dsp:cNvPr id="0" name=""/>
        <dsp:cNvSpPr/>
      </dsp:nvSpPr>
      <dsp:spPr>
        <a:xfrm>
          <a:off x="3332043" y="67801"/>
          <a:ext cx="4923400" cy="4923400"/>
        </a:xfrm>
        <a:prstGeom prst="circularArrow">
          <a:avLst>
            <a:gd name="adj1" fmla="val 5085"/>
            <a:gd name="adj2" fmla="val 327528"/>
            <a:gd name="adj3" fmla="val 15873039"/>
            <a:gd name="adj4" fmla="val 9000000"/>
            <a:gd name="adj5" fmla="val 5932"/>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A48E0C-4B1F-E24F-9EB6-3814CF83B07C}">
      <dsp:nvSpPr>
        <dsp:cNvPr id="0" name=""/>
        <dsp:cNvSpPr/>
      </dsp:nvSpPr>
      <dsp:spPr>
        <a:xfrm>
          <a:off x="2344641" y="4173460"/>
          <a:ext cx="4618942" cy="0"/>
        </a:xfrm>
        <a:prstGeom prst="line">
          <a:avLst/>
        </a:pr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4787BF-275E-124D-861A-B9CD264A7407}">
      <dsp:nvSpPr>
        <dsp:cNvPr id="0" name=""/>
        <dsp:cNvSpPr/>
      </dsp:nvSpPr>
      <dsp:spPr>
        <a:xfrm>
          <a:off x="2344641" y="3033965"/>
          <a:ext cx="3845211" cy="0"/>
        </a:xfrm>
        <a:prstGeom prst="line">
          <a:avLst/>
        </a:pr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179591-6778-354F-B1DE-2DAA27A83367}">
      <dsp:nvSpPr>
        <dsp:cNvPr id="0" name=""/>
        <dsp:cNvSpPr/>
      </dsp:nvSpPr>
      <dsp:spPr>
        <a:xfrm>
          <a:off x="2344641" y="1655316"/>
          <a:ext cx="3845211" cy="0"/>
        </a:xfrm>
        <a:prstGeom prst="line">
          <a:avLst/>
        </a:pr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1CF4DC-EF55-C54A-A354-97EEC4B0C352}">
      <dsp:nvSpPr>
        <dsp:cNvPr id="0" name=""/>
        <dsp:cNvSpPr/>
      </dsp:nvSpPr>
      <dsp:spPr>
        <a:xfrm>
          <a:off x="2344641" y="515821"/>
          <a:ext cx="4618942" cy="0"/>
        </a:xfrm>
        <a:prstGeom prst="line">
          <a:avLst/>
        </a:pr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786CF0-D842-424D-BD9D-D696BEDB43DF}">
      <dsp:nvSpPr>
        <dsp:cNvPr id="0" name=""/>
        <dsp:cNvSpPr/>
      </dsp:nvSpPr>
      <dsp:spPr>
        <a:xfrm>
          <a:off x="0" y="0"/>
          <a:ext cx="4689282" cy="4689282"/>
        </a:xfrm>
        <a:prstGeom prst="ellipse">
          <a:avLst/>
        </a:prstGeom>
        <a:solidFill>
          <a:schemeClr val="accent1">
            <a:tint val="5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86EC61-AA21-704E-BCBA-6A52C82C2C64}">
      <dsp:nvSpPr>
        <dsp:cNvPr id="0" name=""/>
        <dsp:cNvSpPr/>
      </dsp:nvSpPr>
      <dsp:spPr>
        <a:xfrm>
          <a:off x="844070" y="2490008"/>
          <a:ext cx="3001140" cy="1547463"/>
        </a:xfrm>
        <a:prstGeom prst="rect">
          <a:avLst/>
        </a:prstGeom>
        <a:noFill/>
        <a:ln w="2222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b" anchorCtr="0">
          <a:noAutofit/>
        </a:bodyPr>
        <a:lstStyle/>
        <a:p>
          <a:pPr marL="0" lvl="0" indent="0" algn="ctr" defTabSz="2889250">
            <a:lnSpc>
              <a:spcPct val="90000"/>
            </a:lnSpc>
            <a:spcBef>
              <a:spcPct val="0"/>
            </a:spcBef>
            <a:spcAft>
              <a:spcPct val="35000"/>
            </a:spcAft>
            <a:buNone/>
          </a:pPr>
          <a:endParaRPr lang="en-US" sz="6500" kern="1200"/>
        </a:p>
      </dsp:txBody>
      <dsp:txXfrm>
        <a:off x="844070" y="2490008"/>
        <a:ext cx="3001140" cy="1547463"/>
      </dsp:txXfrm>
    </dsp:sp>
    <dsp:sp modelId="{C65B87FC-C758-3845-A9E3-0AE3BD10778B}">
      <dsp:nvSpPr>
        <dsp:cNvPr id="0" name=""/>
        <dsp:cNvSpPr/>
      </dsp:nvSpPr>
      <dsp:spPr>
        <a:xfrm>
          <a:off x="6447762" y="0"/>
          <a:ext cx="1031642" cy="1031642"/>
        </a:xfrm>
        <a:prstGeom prst="ellipse">
          <a:avLst/>
        </a:prstGeom>
        <a:solidFill>
          <a:schemeClr val="accent1">
            <a:tint val="5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B86F185-0146-7F46-B20A-C4D47466C9F7}">
      <dsp:nvSpPr>
        <dsp:cNvPr id="0" name=""/>
        <dsp:cNvSpPr/>
      </dsp:nvSpPr>
      <dsp:spPr>
        <a:xfrm>
          <a:off x="7479404" y="0"/>
          <a:ext cx="2152315" cy="10316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0" rIns="140970" bIns="0" numCol="1" spcCol="1270" anchor="ctr" anchorCtr="0">
          <a:noAutofit/>
        </a:bodyPr>
        <a:lstStyle/>
        <a:p>
          <a:pPr marL="0" lvl="0" indent="0" algn="l" defTabSz="1644650">
            <a:lnSpc>
              <a:spcPct val="90000"/>
            </a:lnSpc>
            <a:spcBef>
              <a:spcPct val="0"/>
            </a:spcBef>
            <a:spcAft>
              <a:spcPct val="35000"/>
            </a:spcAft>
            <a:buNone/>
          </a:pPr>
          <a:r>
            <a:rPr lang="en-US" sz="3700" kern="1200" dirty="0"/>
            <a:t>Irritability</a:t>
          </a:r>
        </a:p>
      </dsp:txBody>
      <dsp:txXfrm>
        <a:off x="7479404" y="0"/>
        <a:ext cx="2152315" cy="1031642"/>
      </dsp:txXfrm>
    </dsp:sp>
    <dsp:sp modelId="{4D16A95A-9D10-B444-822B-7196A512D7B2}">
      <dsp:nvSpPr>
        <dsp:cNvPr id="0" name=""/>
        <dsp:cNvSpPr/>
      </dsp:nvSpPr>
      <dsp:spPr>
        <a:xfrm>
          <a:off x="5674031" y="1139495"/>
          <a:ext cx="1031642" cy="1031642"/>
        </a:xfrm>
        <a:prstGeom prst="ellipse">
          <a:avLst/>
        </a:prstGeom>
        <a:solidFill>
          <a:schemeClr val="accent1">
            <a:tint val="5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6E3C0D0-C7A8-1A45-8045-66E762968AA0}">
      <dsp:nvSpPr>
        <dsp:cNvPr id="0" name=""/>
        <dsp:cNvSpPr/>
      </dsp:nvSpPr>
      <dsp:spPr>
        <a:xfrm>
          <a:off x="6705673" y="1139495"/>
          <a:ext cx="2013335" cy="10316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0" rIns="140970" bIns="0" numCol="1" spcCol="1270" anchor="ctr" anchorCtr="0">
          <a:noAutofit/>
        </a:bodyPr>
        <a:lstStyle/>
        <a:p>
          <a:pPr marL="0" lvl="0" indent="0" algn="l" defTabSz="1644650">
            <a:lnSpc>
              <a:spcPct val="90000"/>
            </a:lnSpc>
            <a:spcBef>
              <a:spcPct val="0"/>
            </a:spcBef>
            <a:spcAft>
              <a:spcPct val="35000"/>
            </a:spcAft>
            <a:buNone/>
          </a:pPr>
          <a:r>
            <a:rPr lang="en-US" sz="3700" kern="1200" dirty="0"/>
            <a:t>Paranoia</a:t>
          </a:r>
        </a:p>
      </dsp:txBody>
      <dsp:txXfrm>
        <a:off x="6705673" y="1139495"/>
        <a:ext cx="2013335" cy="1031642"/>
      </dsp:txXfrm>
    </dsp:sp>
    <dsp:sp modelId="{1FC4F238-F4BB-BF4F-9F6F-202A658BD165}">
      <dsp:nvSpPr>
        <dsp:cNvPr id="0" name=""/>
        <dsp:cNvSpPr/>
      </dsp:nvSpPr>
      <dsp:spPr>
        <a:xfrm>
          <a:off x="5674031" y="2518144"/>
          <a:ext cx="1031642" cy="1031642"/>
        </a:xfrm>
        <a:prstGeom prst="ellipse">
          <a:avLst/>
        </a:prstGeom>
        <a:solidFill>
          <a:schemeClr val="accent1">
            <a:tint val="5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D8274F6-6469-274A-B540-9637BA034770}">
      <dsp:nvSpPr>
        <dsp:cNvPr id="0" name=""/>
        <dsp:cNvSpPr/>
      </dsp:nvSpPr>
      <dsp:spPr>
        <a:xfrm>
          <a:off x="6705673" y="2518144"/>
          <a:ext cx="2134946" cy="10316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0" rIns="140970" bIns="0" numCol="1" spcCol="1270" anchor="ctr" anchorCtr="0">
          <a:noAutofit/>
        </a:bodyPr>
        <a:lstStyle/>
        <a:p>
          <a:pPr marL="0" lvl="0" indent="0" algn="l" defTabSz="1644650">
            <a:lnSpc>
              <a:spcPct val="90000"/>
            </a:lnSpc>
            <a:spcBef>
              <a:spcPct val="0"/>
            </a:spcBef>
            <a:spcAft>
              <a:spcPct val="35000"/>
            </a:spcAft>
            <a:buNone/>
          </a:pPr>
          <a:r>
            <a:rPr lang="en-US" sz="3700" kern="1200" dirty="0"/>
            <a:t>Lack of inhibition</a:t>
          </a:r>
        </a:p>
      </dsp:txBody>
      <dsp:txXfrm>
        <a:off x="6705673" y="2518144"/>
        <a:ext cx="2134946" cy="1031642"/>
      </dsp:txXfrm>
    </dsp:sp>
    <dsp:sp modelId="{98F80330-5859-0647-9FA7-4960F9383CB6}">
      <dsp:nvSpPr>
        <dsp:cNvPr id="0" name=""/>
        <dsp:cNvSpPr/>
      </dsp:nvSpPr>
      <dsp:spPr>
        <a:xfrm>
          <a:off x="6447762" y="3657639"/>
          <a:ext cx="1031642" cy="1031642"/>
        </a:xfrm>
        <a:prstGeom prst="ellipse">
          <a:avLst/>
        </a:prstGeom>
        <a:solidFill>
          <a:schemeClr val="accent1">
            <a:tint val="5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A2576BD-9990-1143-A310-7EA6E935EFDA}">
      <dsp:nvSpPr>
        <dsp:cNvPr id="0" name=""/>
        <dsp:cNvSpPr/>
      </dsp:nvSpPr>
      <dsp:spPr>
        <a:xfrm>
          <a:off x="7479404" y="3657639"/>
          <a:ext cx="3550211" cy="10316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0" rIns="140970" bIns="0" numCol="1" spcCol="1270" anchor="ctr" anchorCtr="0">
          <a:noAutofit/>
        </a:bodyPr>
        <a:lstStyle/>
        <a:p>
          <a:pPr marL="0" lvl="0" indent="0" algn="l" defTabSz="1644650">
            <a:lnSpc>
              <a:spcPct val="90000"/>
            </a:lnSpc>
            <a:spcBef>
              <a:spcPct val="0"/>
            </a:spcBef>
            <a:spcAft>
              <a:spcPct val="35000"/>
            </a:spcAft>
            <a:buNone/>
          </a:pPr>
          <a:r>
            <a:rPr lang="en-US" sz="3700" kern="1200" dirty="0"/>
            <a:t>Extreme distrust of others</a:t>
          </a:r>
        </a:p>
      </dsp:txBody>
      <dsp:txXfrm>
        <a:off x="7479404" y="3657639"/>
        <a:ext cx="3550211" cy="103164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E716F4-901B-8A48-A0B9-100D4EBBFD8F}">
      <dsp:nvSpPr>
        <dsp:cNvPr id="0" name=""/>
        <dsp:cNvSpPr/>
      </dsp:nvSpPr>
      <dsp:spPr>
        <a:xfrm rot="5400000">
          <a:off x="1094819" y="1053825"/>
          <a:ext cx="1648851" cy="198726"/>
        </a:xfrm>
        <a:prstGeom prst="rect">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D64AD0C-DAFA-7645-8B97-F44565CE51DE}">
      <dsp:nvSpPr>
        <dsp:cNvPr id="0" name=""/>
        <dsp:cNvSpPr/>
      </dsp:nvSpPr>
      <dsp:spPr>
        <a:xfrm>
          <a:off x="1474026" y="1385"/>
          <a:ext cx="2208077" cy="1324846"/>
        </a:xfrm>
        <a:prstGeom prst="roundRect">
          <a:avLst>
            <a:gd name="adj" fmla="val 10000"/>
          </a:avLst>
        </a:prstGeom>
        <a:solidFill>
          <a:schemeClr val="lt1">
            <a:hueOff val="0"/>
            <a:satOff val="0"/>
            <a:lumOff val="0"/>
            <a:alphaOff val="0"/>
          </a:schemeClr>
        </a:solidFill>
        <a:ln w="2222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Male gender</a:t>
          </a:r>
        </a:p>
      </dsp:txBody>
      <dsp:txXfrm>
        <a:off x="1512829" y="40188"/>
        <a:ext cx="2130471" cy="1247240"/>
      </dsp:txXfrm>
    </dsp:sp>
    <dsp:sp modelId="{BFADE4B3-7DCB-C841-94A2-BA4908C2FD5B}">
      <dsp:nvSpPr>
        <dsp:cNvPr id="0" name=""/>
        <dsp:cNvSpPr/>
      </dsp:nvSpPr>
      <dsp:spPr>
        <a:xfrm rot="5400000">
          <a:off x="1094819" y="2709883"/>
          <a:ext cx="1648851" cy="198726"/>
        </a:xfrm>
        <a:prstGeom prst="rect">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69E6CC2-C85D-6545-A1F1-03F8CE6C8D8B}">
      <dsp:nvSpPr>
        <dsp:cNvPr id="0" name=""/>
        <dsp:cNvSpPr/>
      </dsp:nvSpPr>
      <dsp:spPr>
        <a:xfrm>
          <a:off x="1474026" y="1657443"/>
          <a:ext cx="2208077" cy="1324846"/>
        </a:xfrm>
        <a:prstGeom prst="roundRect">
          <a:avLst>
            <a:gd name="adj" fmla="val 10000"/>
          </a:avLst>
        </a:prstGeom>
        <a:solidFill>
          <a:schemeClr val="lt1">
            <a:hueOff val="0"/>
            <a:satOff val="0"/>
            <a:lumOff val="0"/>
            <a:alphaOff val="0"/>
          </a:schemeClr>
        </a:solidFill>
        <a:ln w="2222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Younger age</a:t>
          </a:r>
        </a:p>
      </dsp:txBody>
      <dsp:txXfrm>
        <a:off x="1512829" y="1696246"/>
        <a:ext cx="2130471" cy="1247240"/>
      </dsp:txXfrm>
    </dsp:sp>
    <dsp:sp modelId="{FE866B9A-51F3-3349-99AF-124B12F7C767}">
      <dsp:nvSpPr>
        <dsp:cNvPr id="0" name=""/>
        <dsp:cNvSpPr/>
      </dsp:nvSpPr>
      <dsp:spPr>
        <a:xfrm>
          <a:off x="1922848" y="3537912"/>
          <a:ext cx="2929535" cy="198726"/>
        </a:xfrm>
        <a:prstGeom prst="rect">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E8A4EC6-739D-F64A-AE02-E7BACEB5D554}">
      <dsp:nvSpPr>
        <dsp:cNvPr id="0" name=""/>
        <dsp:cNvSpPr/>
      </dsp:nvSpPr>
      <dsp:spPr>
        <a:xfrm>
          <a:off x="1474026" y="3313501"/>
          <a:ext cx="2208077" cy="1324846"/>
        </a:xfrm>
        <a:prstGeom prst="roundRect">
          <a:avLst>
            <a:gd name="adj" fmla="val 10000"/>
          </a:avLst>
        </a:prstGeom>
        <a:solidFill>
          <a:schemeClr val="lt1">
            <a:hueOff val="0"/>
            <a:satOff val="0"/>
            <a:lumOff val="0"/>
            <a:alphaOff val="0"/>
          </a:schemeClr>
        </a:solidFill>
        <a:ln w="2222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Involved in meth sales</a:t>
          </a:r>
        </a:p>
      </dsp:txBody>
      <dsp:txXfrm>
        <a:off x="1512829" y="3352304"/>
        <a:ext cx="2130471" cy="1247240"/>
      </dsp:txXfrm>
    </dsp:sp>
    <dsp:sp modelId="{E7C56E0D-F7A2-B14C-93A2-33C02472818F}">
      <dsp:nvSpPr>
        <dsp:cNvPr id="0" name=""/>
        <dsp:cNvSpPr/>
      </dsp:nvSpPr>
      <dsp:spPr>
        <a:xfrm rot="16200000">
          <a:off x="4031562" y="2709883"/>
          <a:ext cx="1648851" cy="198726"/>
        </a:xfrm>
        <a:prstGeom prst="rect">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DD904A7-DB47-FA40-9543-EA5DB8FA4877}">
      <dsp:nvSpPr>
        <dsp:cNvPr id="0" name=""/>
        <dsp:cNvSpPr/>
      </dsp:nvSpPr>
      <dsp:spPr>
        <a:xfrm>
          <a:off x="4410769" y="3313501"/>
          <a:ext cx="2208077" cy="1324846"/>
        </a:xfrm>
        <a:prstGeom prst="roundRect">
          <a:avLst>
            <a:gd name="adj" fmla="val 10000"/>
          </a:avLst>
        </a:prstGeom>
        <a:solidFill>
          <a:schemeClr val="lt1">
            <a:hueOff val="0"/>
            <a:satOff val="0"/>
            <a:lumOff val="0"/>
            <a:alphaOff val="0"/>
          </a:schemeClr>
        </a:solidFill>
        <a:ln w="2222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Those reporting paranoia</a:t>
          </a:r>
        </a:p>
      </dsp:txBody>
      <dsp:txXfrm>
        <a:off x="4449572" y="3352304"/>
        <a:ext cx="2130471" cy="1247240"/>
      </dsp:txXfrm>
    </dsp:sp>
    <dsp:sp modelId="{1265CFB8-A3AF-D242-ABAC-D62CB8226D5C}">
      <dsp:nvSpPr>
        <dsp:cNvPr id="0" name=""/>
        <dsp:cNvSpPr/>
      </dsp:nvSpPr>
      <dsp:spPr>
        <a:xfrm rot="16200000">
          <a:off x="4031562" y="1053825"/>
          <a:ext cx="1648851" cy="198726"/>
        </a:xfrm>
        <a:prstGeom prst="rect">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1A417B1-8DCB-5A4D-8582-87CEBA512584}">
      <dsp:nvSpPr>
        <dsp:cNvPr id="0" name=""/>
        <dsp:cNvSpPr/>
      </dsp:nvSpPr>
      <dsp:spPr>
        <a:xfrm>
          <a:off x="4410769" y="1657443"/>
          <a:ext cx="2208077" cy="1324846"/>
        </a:xfrm>
        <a:prstGeom prst="roundRect">
          <a:avLst>
            <a:gd name="adj" fmla="val 10000"/>
          </a:avLst>
        </a:prstGeom>
        <a:solidFill>
          <a:schemeClr val="lt1">
            <a:hueOff val="0"/>
            <a:satOff val="0"/>
            <a:lumOff val="0"/>
            <a:alphaOff val="0"/>
          </a:schemeClr>
        </a:solidFill>
        <a:ln w="2222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Greater addiction severity</a:t>
          </a:r>
        </a:p>
      </dsp:txBody>
      <dsp:txXfrm>
        <a:off x="4449572" y="1696246"/>
        <a:ext cx="2130471" cy="1247240"/>
      </dsp:txXfrm>
    </dsp:sp>
    <dsp:sp modelId="{EBF78782-BC1E-3242-8FD6-3D5BAE08FEE4}">
      <dsp:nvSpPr>
        <dsp:cNvPr id="0" name=""/>
        <dsp:cNvSpPr/>
      </dsp:nvSpPr>
      <dsp:spPr>
        <a:xfrm>
          <a:off x="4859591" y="225796"/>
          <a:ext cx="2929535" cy="198726"/>
        </a:xfrm>
        <a:prstGeom prst="rect">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E0722F6-095E-4A4A-8CC6-BAF9C65470F5}">
      <dsp:nvSpPr>
        <dsp:cNvPr id="0" name=""/>
        <dsp:cNvSpPr/>
      </dsp:nvSpPr>
      <dsp:spPr>
        <a:xfrm>
          <a:off x="4410769" y="1385"/>
          <a:ext cx="2208077" cy="1324846"/>
        </a:xfrm>
        <a:prstGeom prst="roundRect">
          <a:avLst>
            <a:gd name="adj" fmla="val 10000"/>
          </a:avLst>
        </a:prstGeom>
        <a:solidFill>
          <a:schemeClr val="lt1">
            <a:hueOff val="0"/>
            <a:satOff val="0"/>
            <a:lumOff val="0"/>
            <a:alphaOff val="0"/>
          </a:schemeClr>
        </a:solidFill>
        <a:ln w="2222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Using more than one type of drug</a:t>
          </a:r>
        </a:p>
      </dsp:txBody>
      <dsp:txXfrm>
        <a:off x="4449572" y="40188"/>
        <a:ext cx="2130471" cy="1247240"/>
      </dsp:txXfrm>
    </dsp:sp>
    <dsp:sp modelId="{4D2019B7-907B-3B4F-B152-41A1A68792A7}">
      <dsp:nvSpPr>
        <dsp:cNvPr id="0" name=""/>
        <dsp:cNvSpPr/>
      </dsp:nvSpPr>
      <dsp:spPr>
        <a:xfrm rot="5400000">
          <a:off x="6968305" y="1053825"/>
          <a:ext cx="1648851" cy="198726"/>
        </a:xfrm>
        <a:prstGeom prst="rect">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66E68A6-633B-364B-A6BA-58AF61BD5813}">
      <dsp:nvSpPr>
        <dsp:cNvPr id="0" name=""/>
        <dsp:cNvSpPr/>
      </dsp:nvSpPr>
      <dsp:spPr>
        <a:xfrm>
          <a:off x="7347512" y="1385"/>
          <a:ext cx="2208077" cy="1324846"/>
        </a:xfrm>
        <a:prstGeom prst="roundRect">
          <a:avLst>
            <a:gd name="adj" fmla="val 10000"/>
          </a:avLst>
        </a:prstGeom>
        <a:solidFill>
          <a:schemeClr val="lt1">
            <a:hueOff val="0"/>
            <a:satOff val="0"/>
            <a:lumOff val="0"/>
            <a:alphaOff val="0"/>
          </a:schemeClr>
        </a:solidFill>
        <a:ln w="2222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Use of alcohol to intoxication</a:t>
          </a:r>
        </a:p>
      </dsp:txBody>
      <dsp:txXfrm>
        <a:off x="7386315" y="40188"/>
        <a:ext cx="2130471" cy="1247240"/>
      </dsp:txXfrm>
    </dsp:sp>
    <dsp:sp modelId="{153DBD16-D1B8-5241-8403-930F61311A2C}">
      <dsp:nvSpPr>
        <dsp:cNvPr id="0" name=""/>
        <dsp:cNvSpPr/>
      </dsp:nvSpPr>
      <dsp:spPr>
        <a:xfrm rot="5400000">
          <a:off x="6968305" y="2709883"/>
          <a:ext cx="1648851" cy="198726"/>
        </a:xfrm>
        <a:prstGeom prst="rect">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E08C51F-EFFF-8044-88AE-D3A5A3D6FA53}">
      <dsp:nvSpPr>
        <dsp:cNvPr id="0" name=""/>
        <dsp:cNvSpPr/>
      </dsp:nvSpPr>
      <dsp:spPr>
        <a:xfrm>
          <a:off x="7347512" y="1657443"/>
          <a:ext cx="2208077" cy="1324846"/>
        </a:xfrm>
        <a:prstGeom prst="roundRect">
          <a:avLst>
            <a:gd name="adj" fmla="val 10000"/>
          </a:avLst>
        </a:prstGeom>
        <a:solidFill>
          <a:schemeClr val="lt1">
            <a:hueOff val="0"/>
            <a:satOff val="0"/>
            <a:lumOff val="0"/>
            <a:alphaOff val="0"/>
          </a:schemeClr>
        </a:solidFill>
        <a:ln w="2222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Early history of physical abuse</a:t>
          </a:r>
        </a:p>
      </dsp:txBody>
      <dsp:txXfrm>
        <a:off x="7386315" y="1696246"/>
        <a:ext cx="2130471" cy="1247240"/>
      </dsp:txXfrm>
    </dsp:sp>
    <dsp:sp modelId="{D2084C80-78D1-D24F-896A-215F000BCEE6}">
      <dsp:nvSpPr>
        <dsp:cNvPr id="0" name=""/>
        <dsp:cNvSpPr/>
      </dsp:nvSpPr>
      <dsp:spPr>
        <a:xfrm>
          <a:off x="7347512" y="3313501"/>
          <a:ext cx="2208077" cy="1324846"/>
        </a:xfrm>
        <a:prstGeom prst="roundRect">
          <a:avLst>
            <a:gd name="adj" fmla="val 10000"/>
          </a:avLst>
        </a:prstGeom>
        <a:solidFill>
          <a:schemeClr val="lt1">
            <a:hueOff val="0"/>
            <a:satOff val="0"/>
            <a:lumOff val="0"/>
            <a:alphaOff val="0"/>
          </a:schemeClr>
        </a:solidFill>
        <a:ln w="2222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Early arrests</a:t>
          </a:r>
        </a:p>
      </dsp:txBody>
      <dsp:txXfrm>
        <a:off x="7386315" y="3352304"/>
        <a:ext cx="2130471" cy="124724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8/layout/HexagonCluster">
  <dgm:title val=""/>
  <dgm:desc val=""/>
  <dgm:catLst>
    <dgm:cat type="picture" pri="21000"/>
    <dgm:cat type="relationship" pri="3200"/>
    <dgm:cat type="pictureconvert" pri="21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21"/>
      <dgm:chPref val="21"/>
    </dgm:varLst>
    <dgm:shape xmlns:r="http://schemas.openxmlformats.org/officeDocument/2006/relationships" r:blip="">
      <dgm:adjLst/>
    </dgm:shape>
    <dgm:choose name="Name1">
      <dgm:if name="Name2" axis="ch" ptType="node" func="cnt" op="equ" val="1">
        <dgm:alg type="composite">
          <dgm:param type="ar" val="1.3871"/>
        </dgm:alg>
        <dgm:constrLst>
          <dgm:constr type="primFontSz" for="des" ptType="node" op="equ" val="65"/>
          <dgm:constr type="l" for="ch" forName="text1" refType="w" fact="0.4525"/>
          <dgm:constr type="t" for="ch" forName="text1" refType="h" fact="0.346"/>
          <dgm:constr type="w" for="ch" forName="text1" refType="w" fact="0.5475"/>
          <dgm:constr type="h" for="ch" forName="text1" refType="h" fact="0.654"/>
          <dgm:constr type="l" for="ch" forName="textaccent1" refType="w" fact="0.4652"/>
          <dgm:constr type="t" for="ch" forName="textaccent1" refType="h" fact="0.6348"/>
          <dgm:constr type="w" for="ch" forName="textaccent1" refType="w" fact="0.0639"/>
          <dgm:constr type="h" for="ch" forName="textaccent1" refType="h" fact="0.0765"/>
          <dgm:constr type="l" for="ch" forName="image1" refType="w" fact="0"/>
          <dgm:constr type="t" for="ch" forName="image1" refType="h" fact="0"/>
          <dgm:constr type="w" for="ch" forName="image1" refType="w" fact="0.5468"/>
          <dgm:constr type="h" for="ch" forName="image1" refType="h" fact="0.6538"/>
          <dgm:constr type="l" for="ch" forName="imageaccent1" refType="w" fact="0.3702"/>
          <dgm:constr type="t" for="ch" forName="imageaccent1" refType="h" fact="0.5633"/>
          <dgm:constr type="w" for="ch" forName="imageaccent1" refType="w" fact="0.0639"/>
          <dgm:constr type="h" for="ch" forName="imageaccent1" refType="h" fact="0.0765"/>
        </dgm:constrLst>
      </dgm:if>
      <dgm:if name="Name3" axis="ch" ptType="node" func="cnt" op="equ" val="2">
        <dgm:alg type="composite">
          <dgm:param type="ar" val="2.6443"/>
        </dgm:alg>
        <dgm:constrLst>
          <dgm:constr type="primFontSz" for="des" ptType="node" op="equ" val="65"/>
          <dgm:constr type="l" for="ch" forName="text1" refType="w" fact="0.2383"/>
          <dgm:constr type="t" for="ch" forName="text1" refType="h" fact="0.3501"/>
          <dgm:constr type="w" for="ch" forName="text1" refType="w" fact="0.285"/>
          <dgm:constr type="h" for="ch" forName="text1" refType="h" fact="0.6499"/>
          <dgm:constr type="l" for="ch" forName="textaccent1" refType="w" fact="0.2472"/>
          <dgm:constr type="t" for="ch" forName="textaccent1" refType="h" fact="0.6371"/>
          <dgm:constr type="w" for="ch" forName="textaccent1" refType="w" fact="0.0333"/>
          <dgm:constr type="h" for="ch" forName="textaccent1" refType="h" fact="0.076"/>
          <dgm:constr type="l" for="ch" forName="image1" refType="w" fact="0"/>
          <dgm:constr type="t" for="ch" forName="image1" refType="h" fact="0"/>
          <dgm:constr type="w" for="ch" forName="image1" refType="w" fact="0.285"/>
          <dgm:constr type="h" for="ch" forName="image1" refType="h" fact="0.6499"/>
          <dgm:constr type="l" for="ch" forName="imageaccent1" refType="w" fact="0.1942"/>
          <dgm:constr type="t" for="ch" forName="imageaccent1" refType="h" fact="0.5602"/>
          <dgm:constr type="w" for="ch" forName="imageaccent1" refType="w" fact="0.0333"/>
          <dgm:constr type="h" for="ch" forName="imageaccent1" refType="h" fact="0.076"/>
          <dgm:constr type="l" for="ch" forName="text2" refType="w" fact="0.4767"/>
          <dgm:constr type="t" for="ch" forName="text2" refType="h" fact="0"/>
          <dgm:constr type="w" for="ch" forName="text2" refType="w" fact="0.285"/>
          <dgm:constr type="h" for="ch" forName="text2" refType="h" fact="0.6499"/>
          <dgm:constr type="l" for="ch" forName="textaccent2" refType="w" fact="0.6709"/>
          <dgm:constr type="t" for="ch" forName="textaccent2" refType="h" fact="0.5602"/>
          <dgm:constr type="w" for="ch" forName="textaccent2" refType="w" fact="0.0333"/>
          <dgm:constr type="h" for="ch" forName="textaccent2" refType="h" fact="0.076"/>
          <dgm:constr type="l" for="ch" forName="image2" refType="w" fact="0.715"/>
          <dgm:constr type="t" for="ch" forName="image2" refType="h" fact="0.3501"/>
          <dgm:constr type="w" for="ch" forName="image2" refType="w" fact="0.285"/>
          <dgm:constr type="h" for="ch" forName="image2" refType="h" fact="0.6499"/>
          <dgm:constr type="l" for="ch" forName="imageaccent2" refType="w" fact="0.7239"/>
          <dgm:constr type="t" for="ch" forName="imageaccent2" refType="h" fact="0.6371"/>
          <dgm:constr type="w" for="ch" forName="imageaccent2" refType="w" fact="0.0333"/>
          <dgm:constr type="h" for="ch" forName="imageaccent2" refType="h" fact="0.076"/>
        </dgm:constrLst>
      </dgm:if>
      <dgm:if name="Name4" axis="ch" ptType="node" func="cnt" op="equ" val="3">
        <dgm:alg type="composite">
          <dgm:param type="ar" val="1.5623"/>
        </dgm:alg>
        <dgm:constrLst>
          <dgm:constr type="primFontSz" for="des" ptType="node" op="equ" val="65"/>
          <dgm:constr type="l" for="ch" forName="text1" refType="w" fact="0.2402"/>
          <dgm:constr type="t" for="ch" forName="text1" refType="h" fact="0.6215"/>
          <dgm:constr type="w" for="ch" forName="text1" refType="w" fact="0.281"/>
          <dgm:constr type="h" for="ch" forName="text1" refType="h" fact="0.3785"/>
          <dgm:constr type="l" for="ch" forName="textaccent1" refType="w" fact="0.2475"/>
          <dgm:constr type="t" for="ch" forName="textaccent1" refType="h" fact="0.7886"/>
          <dgm:constr type="w" for="ch" forName="textaccent1" refType="w" fact="0.0329"/>
          <dgm:constr type="h" for="ch" forName="textaccent1" refType="h" fact="0.0443"/>
          <dgm:constr type="l" for="ch" forName="image1" refType="w" fact="0"/>
          <dgm:constr type="t" for="ch" forName="image1" refType="h" fact="0.4182"/>
          <dgm:constr type="w" for="ch" forName="image1" refType="w" fact="0.281"/>
          <dgm:constr type="h" for="ch" forName="image1" refType="h" fact="0.3785"/>
          <dgm:constr type="l" for="ch" forName="imageaccent1" refType="w" fact="0.1913"/>
          <dgm:constr type="t" for="ch" forName="imageaccent1" refType="h" fact="0.7467"/>
          <dgm:constr type="w" for="ch" forName="imageaccent1" refType="w" fact="0.0329"/>
          <dgm:constr type="h" for="ch" forName="imageaccent1" refType="h" fact="0.0443"/>
          <dgm:constr type="l" for="ch" forName="text2" refType="w" fact="0.4796"/>
          <dgm:constr type="t" for="ch" forName="text2" refType="h" fact="0.4137"/>
          <dgm:constr type="w" for="ch" forName="text2" refType="w" fact="0.281"/>
          <dgm:constr type="h" for="ch" forName="text2" refType="h" fact="0.3785"/>
          <dgm:constr type="l" for="ch" forName="textaccent2" refType="w" fact="0.6717"/>
          <dgm:constr type="t" for="ch" forName="textaccent2" refType="h" fact="0.7418"/>
          <dgm:constr type="w" for="ch" forName="textaccent2" refType="w" fact="0.0329"/>
          <dgm:constr type="h" for="ch" forName="textaccent2" refType="h" fact="0.0443"/>
          <dgm:constr type="l" for="ch" forName="image2" refType="w" fact="0.719"/>
          <dgm:constr type="t" for="ch" forName="image2" refType="h" fact="0.6215"/>
          <dgm:constr type="w" for="ch" forName="image2" refType="w" fact="0.281"/>
          <dgm:constr type="h" for="ch" forName="image2" refType="h" fact="0.3785"/>
          <dgm:constr type="l" for="ch" forName="imageaccent2" refType="w" fact="0.7263"/>
          <dgm:constr type="t" for="ch" forName="imageaccent2" refType="h" fact="0.7886"/>
          <dgm:constr type="w" for="ch" forName="imageaccent2" refType="w" fact="0.0329"/>
          <dgm:constr type="h" for="ch" forName="imageaccent2" refType="h" fact="0.0443"/>
          <dgm:constr type="l" for="ch" forName="text3" refType="w" fact="0.2402"/>
          <dgm:constr type="t" for="ch" forName="text3" refType="h" fact="0.2068"/>
          <dgm:constr type="w" for="ch" forName="text3" refType="w" fact="0.281"/>
          <dgm:constr type="h" for="ch" forName="text3" refType="h" fact="0.3785"/>
          <dgm:constr type="l" for="ch" forName="textaccent3" refType="w" fact="0.4307"/>
          <dgm:constr type="t" for="ch" forName="textaccent3" refType="h" fact="0.215"/>
          <dgm:constr type="w" for="ch" forName="textaccent3" refType="w" fact="0.0329"/>
          <dgm:constr type="h" for="ch" forName="textaccent3" refType="h" fact="0.0443"/>
          <dgm:constr type="l" for="ch" forName="image3" refType="w" fact="0.4796"/>
          <dgm:constr type="t" for="ch" forName="image3" refType="h" fact="0"/>
          <dgm:constr type="w" for="ch" forName="image3" refType="w" fact="0.281"/>
          <dgm:constr type="h" for="ch" forName="image3" refType="h" fact="0.3785"/>
          <dgm:constr type="l" for="ch" forName="imageaccent3" refType="w" fact="0.4879"/>
          <dgm:constr type="t" for="ch" forName="imageaccent3" refType="h" fact="0.1662"/>
          <dgm:constr type="w" for="ch" forName="imageaccent3" refType="w" fact="0.0329"/>
          <dgm:constr type="h" for="ch" forName="imageaccent3" refType="h" fact="0.0443"/>
        </dgm:constrLst>
      </dgm:if>
      <dgm:if name="Name5" axis="ch" ptType="node" func="cnt" op="equ" val="4">
        <dgm:alg type="composite">
          <dgm:param type="ar" val="1.943"/>
        </dgm:alg>
        <dgm:constrLst>
          <dgm:constr type="primFontSz" for="des" ptType="node" op="equ" val="65"/>
          <dgm:constr type="l" for="ch" forName="image2" refType="w" fact="0.5787"/>
          <dgm:constr type="t" for="ch" forName="image2" refType="h" fact="0.6208"/>
          <dgm:constr type="w" for="ch" forName="image2" refType="w" fact="0.227"/>
          <dgm:constr type="h" for="ch" forName="image2" refType="h" fact="0.3786"/>
          <dgm:constr type="l" for="ch" forName="text4" refType="w" fact="0.5787"/>
          <dgm:constr type="t" for="ch" forName="text4" refType="h" fact="0.2081"/>
          <dgm:constr type="w" for="ch" forName="text4" refType="w" fact="0.227"/>
          <dgm:constr type="h" for="ch" forName="text4" refType="h" fact="0.3786"/>
          <dgm:constr type="l" for="ch" forName="text2" refType="w" fact="0.3852"/>
          <dgm:constr type="t" for="ch" forName="text2" refType="h" fact="0.4127"/>
          <dgm:constr type="w" for="ch" forName="text2" refType="w" fact="0.227"/>
          <dgm:constr type="h" for="ch" forName="text2" refType="h" fact="0.3786"/>
          <dgm:constr type="l" for="ch" forName="image3" refType="w" fact="0.3852"/>
          <dgm:constr type="t" for="ch" forName="image3" refType="h" fact="0"/>
          <dgm:constr type="w" for="ch" forName="image3" refType="w" fact="0.227"/>
          <dgm:constr type="h" for="ch" forName="image3" refType="h" fact="0.3786"/>
          <dgm:constr type="l" for="ch" forName="text1" refType="w" fact="0.1927"/>
          <dgm:constr type="t" for="ch" forName="text1" refType="h" fact="0.6214"/>
          <dgm:constr type="w" for="ch" forName="text1" refType="w" fact="0.227"/>
          <dgm:constr type="h" for="ch" forName="text1" refType="h" fact="0.3786"/>
          <dgm:constr type="l" for="ch" forName="textaccent1" refType="w" fact="0.1998"/>
          <dgm:constr type="t" for="ch" forName="textaccent1" refType="h" fact="0.7887"/>
          <dgm:constr type="w" for="ch" forName="textaccent1" refType="w" fact="0.0265"/>
          <dgm:constr type="h" for="ch" forName="textaccent1" refType="h" fact="0.0444"/>
          <dgm:constr type="l" for="ch" forName="image1" refType="w" fact="0"/>
          <dgm:constr type="t" for="ch" forName="image1" refType="h" fact="0.4156"/>
          <dgm:constr type="w" for="ch" forName="image1" refType="w" fact="0.227"/>
          <dgm:constr type="h" for="ch" forName="image1" refType="h" fact="0.3786"/>
          <dgm:constr type="l" for="ch" forName="imageaccent1" refType="w" fact="0.1537"/>
          <dgm:constr type="t" for="ch" forName="imageaccent1" refType="h" fact="0.7417"/>
          <dgm:constr type="w" for="ch" forName="imageaccent1" refType="w" fact="0.0265"/>
          <dgm:constr type="h" for="ch" forName="imageaccent1" refType="h" fact="0.0444"/>
          <dgm:constr type="l" for="ch" forName="textaccent2" refType="w" fact="0.5407"/>
          <dgm:constr type="t" for="ch" forName="textaccent2" refType="h" fact="0.7384"/>
          <dgm:constr type="w" for="ch" forName="textaccent2" refType="w" fact="0.0265"/>
          <dgm:constr type="h" for="ch" forName="textaccent2" refType="h" fact="0.0444"/>
          <dgm:constr type="l" for="ch" forName="imageaccent2" refType="w" fact="0.5839"/>
          <dgm:constr type="t" for="ch" forName="imageaccent2" refType="h" fact="0.7904"/>
          <dgm:constr type="w" for="ch" forName="imageaccent2" refType="w" fact="0.0265"/>
          <dgm:constr type="h" for="ch" forName="imageaccent2" refType="h" fact="0.0444"/>
          <dgm:constr type="l" for="ch" forName="text3" refType="w" fact="0.1927"/>
          <dgm:constr type="t" for="ch" forName="text3" refType="h" fact="0.2087"/>
          <dgm:constr type="w" for="ch" forName="text3" refType="w" fact="0.227"/>
          <dgm:constr type="h" for="ch" forName="text3" refType="h" fact="0.3786"/>
          <dgm:constr type="l" for="ch" forName="textaccent3" refType="w" fact="0.3472"/>
          <dgm:constr type="t" for="ch" forName="textaccent3" refType="h" fact="0.2165"/>
          <dgm:constr type="w" for="ch" forName="textaccent3" refType="w" fact="0.0265"/>
          <dgm:constr type="h" for="ch" forName="textaccent3" refType="h" fact="0.0444"/>
          <dgm:constr type="l" for="ch" forName="imageaccent3" refType="w" fact="0.3904"/>
          <dgm:constr type="t" for="ch" forName="imageaccent3" refType="h" fact="0.1678"/>
          <dgm:constr type="w" for="ch" forName="imageaccent3" refType="w" fact="0.0265"/>
          <dgm:constr type="h" for="ch" forName="imageaccent3" refType="h" fact="0.0444"/>
          <dgm:constr type="l" for="ch" forName="textaccent4" refType="w" fact="0.7739"/>
          <dgm:constr type="t" for="ch" forName="textaccent4" refType="h" fact="0.3752"/>
          <dgm:constr type="w" for="ch" forName="textaccent4" refType="w" fact="0.0265"/>
          <dgm:constr type="h" for="ch" forName="textaccent4" refType="h" fact="0.0444"/>
          <dgm:constr type="l" for="ch" forName="image4" refType="w" fact="0.773"/>
          <dgm:constr type="t" for="ch" forName="image4" refType="h" fact="0.4162"/>
          <dgm:constr type="w" for="ch" forName="image4" refType="w" fact="0.227"/>
          <dgm:constr type="h" for="ch" forName="image4" refType="h" fact="0.3786"/>
          <dgm:constr type="l" for="ch" forName="imageaccent4" refType="w" fact="0.8188"/>
          <dgm:constr type="t" for="ch" forName="imageaccent4" refType="h" fact="0.4229"/>
          <dgm:constr type="w" for="ch" forName="imageaccent4" refType="w" fact="0.0265"/>
          <dgm:constr type="h" for="ch" forName="imageaccent4" refType="h" fact="0.0444"/>
        </dgm:constrLst>
      </dgm:if>
      <dgm:if name="Name6" axis="ch" ptType="node" func="cnt" op="equ" val="5">
        <dgm:alg type="composite">
          <dgm:param type="ar" val="2.3203"/>
        </dgm:alg>
        <dgm:constrLst>
          <dgm:constr type="primFontSz" for="des" ptType="node" op="equ" val="65"/>
          <dgm:constr type="l" for="ch" forName="image4" refType="w" fact="0.6491"/>
          <dgm:constr type="t" for="ch" forName="image4" refType="h" fact="0.4193"/>
          <dgm:constr type="w" for="ch" forName="image4" refType="w" fact="0.1886"/>
          <dgm:constr type="h" for="ch" forName="image4" refType="h" fact="0.3757"/>
          <dgm:constr type="l" for="ch" forName="text5" refType="w" fact="0.6491"/>
          <dgm:constr type="t" for="ch" forName="text5" refType="h" fact="0.004"/>
          <dgm:constr type="w" for="ch" forName="text5" refType="w" fact="0.1886"/>
          <dgm:constr type="h" for="ch" forName="text5" refType="h" fact="0.3757"/>
          <dgm:constr type="l" for="ch" forName="image5" refType="w" fact="0.8114"/>
          <dgm:constr type="t" for="ch" forName="image5" refType="h" fact="0.2136"/>
          <dgm:constr type="w" for="ch" forName="image5" refType="w" fact="0.1886"/>
          <dgm:constr type="h" for="ch" forName="image5" refType="h" fact="0.3757"/>
          <dgm:constr type="l" for="ch" forName="image2" refType="w" fact="0.4868"/>
          <dgm:constr type="t" for="ch" forName="image2" refType="h" fact="0.6235"/>
          <dgm:constr type="w" for="ch" forName="image2" refType="w" fact="0.1886"/>
          <dgm:constr type="h" for="ch" forName="image2" refType="h" fact="0.3757"/>
          <dgm:constr type="l" for="ch" forName="text4" refType="w" fact="0.4868"/>
          <dgm:constr type="t" for="ch" forName="text4" refType="h" fact="0.2081"/>
          <dgm:constr type="w" for="ch" forName="text4" refType="w" fact="0.1886"/>
          <dgm:constr type="h" for="ch" forName="text4" refType="h" fact="0.3757"/>
          <dgm:constr type="l" for="ch" forName="text2" refType="w" fact="0.3246"/>
          <dgm:constr type="t" for="ch" forName="text2" refType="h" fact="0.4154"/>
          <dgm:constr type="w" for="ch" forName="text2" refType="w" fact="0.1886"/>
          <dgm:constr type="h" for="ch" forName="text2" refType="h" fact="0.3757"/>
          <dgm:constr type="l" for="ch" forName="image3" refType="w" fact="0.3246"/>
          <dgm:constr type="t" for="ch" forName="image3" refType="h" fact="0"/>
          <dgm:constr type="w" for="ch" forName="image3" refType="w" fact="0.1886"/>
          <dgm:constr type="h" for="ch" forName="image3" refType="h" fact="0.3757"/>
          <dgm:constr type="l" for="ch" forName="text1" refType="w" fact="0.1623"/>
          <dgm:constr type="t" for="ch" forName="text1" refType="h" fact="0.6243"/>
          <dgm:constr type="w" for="ch" forName="text1" refType="w" fact="0.1886"/>
          <dgm:constr type="h" for="ch" forName="text1" refType="h" fact="0.3757"/>
          <dgm:constr type="l" for="ch" forName="text3" refType="w" fact="0.1623"/>
          <dgm:constr type="t" for="ch" forName="text3" refType="h" fact="0.2089"/>
          <dgm:constr type="w" for="ch" forName="text3" refType="w" fact="0.1886"/>
          <dgm:constr type="h" for="ch" forName="text3" refType="h" fact="0.3757"/>
          <dgm:constr type="l" for="ch" forName="textaccent1" refType="w" fact="0.1668"/>
          <dgm:constr type="t" for="ch" forName="textaccent1" refType="h" fact="0.7923"/>
          <dgm:constr type="w" for="ch" forName="textaccent1" refType="w" fact="0.022"/>
          <dgm:constr type="h" for="ch" forName="textaccent1" refType="h" fact="0.044"/>
          <dgm:constr type="l" for="ch" forName="image1" refType="w" fact="0"/>
          <dgm:constr type="t" for="ch" forName="image1" refType="h" fact="0.4166"/>
          <dgm:constr type="w" for="ch" forName="image1" refType="w" fact="0.1886"/>
          <dgm:constr type="h" for="ch" forName="image1" refType="h" fact="0.3757"/>
          <dgm:constr type="l" for="ch" forName="imageaccent1" refType="w" fact="0.1292"/>
          <dgm:constr type="t" for="ch" forName="imageaccent1" refType="h" fact="0.7424"/>
          <dgm:constr type="w" for="ch" forName="imageaccent1" refType="w" fact="0.022"/>
          <dgm:constr type="h" for="ch" forName="imageaccent1" refType="h" fact="0.044"/>
          <dgm:constr type="l" for="ch" forName="textaccent2" refType="w" fact="0.4544"/>
          <dgm:constr type="t" for="ch" forName="textaccent2" refType="h" fact="0.7404"/>
          <dgm:constr type="w" for="ch" forName="textaccent2" refType="w" fact="0.022"/>
          <dgm:constr type="h" for="ch" forName="textaccent2" refType="h" fact="0.044"/>
          <dgm:constr type="l" for="ch" forName="imageaccent2" refType="w" fact="0.4914"/>
          <dgm:constr type="t" for="ch" forName="imageaccent2" refType="h" fact="0.7907"/>
          <dgm:constr type="w" for="ch" forName="imageaccent2" refType="w" fact="0.022"/>
          <dgm:constr type="h" for="ch" forName="imageaccent2" refType="h" fact="0.044"/>
          <dgm:constr type="l" for="ch" forName="textaccent3" refType="w" fact="0.2915"/>
          <dgm:constr type="t" for="ch" forName="textaccent3" refType="h" fact="0.216"/>
          <dgm:constr type="w" for="ch" forName="textaccent3" refType="w" fact="0.022"/>
          <dgm:constr type="h" for="ch" forName="textaccent3" refType="h" fact="0.044"/>
          <dgm:constr type="l" for="ch" forName="imageaccent3" refType="w" fact="0.3299"/>
          <dgm:constr type="t" for="ch" forName="imageaccent3" refType="h" fact="0.1665"/>
          <dgm:constr type="w" for="ch" forName="imageaccent3" refType="w" fact="0.022"/>
          <dgm:constr type="h" for="ch" forName="imageaccent3" refType="h" fact="0.044"/>
          <dgm:constr type="l" for="ch" forName="textaccent4" refType="w" fact="0.65"/>
          <dgm:constr type="t" for="ch" forName="textaccent4" refType="h" fact="0.3746"/>
          <dgm:constr type="w" for="ch" forName="textaccent4" refType="w" fact="0.022"/>
          <dgm:constr type="h" for="ch" forName="textaccent4" refType="h" fact="0.044"/>
          <dgm:constr type="l" for="ch" forName="imageaccent4" refType="w" fact="0.6859"/>
          <dgm:constr type="t" for="ch" forName="imageaccent4" refType="h" fact="0.4261"/>
          <dgm:constr type="w" for="ch" forName="imageaccent4" refType="w" fact="0.022"/>
          <dgm:constr type="h" for="ch" forName="imageaccent4" refType="h" fact="0.044"/>
          <dgm:constr type="l" for="ch" forName="textaccent5" refType="w" fact="0.8123"/>
          <dgm:constr type="t" for="ch" forName="textaccent5" refType="h" fact="0.1724"/>
          <dgm:constr type="w" for="ch" forName="textaccent5" refType="w" fact="0.022"/>
          <dgm:constr type="h" for="ch" forName="textaccent5" refType="h" fact="0.044"/>
          <dgm:constr type="l" for="ch" forName="imageaccent5" refType="w" fact="0.849"/>
          <dgm:constr type="t" for="ch" forName="imageaccent5" refType="h" fact="0.222"/>
          <dgm:constr type="w" for="ch" forName="imageaccent5" refType="w" fact="0.022"/>
          <dgm:constr type="h" for="ch" forName="imageaccent5" refType="h" fact="0.044"/>
        </dgm:constrLst>
      </dgm:if>
      <dgm:if name="Name7" axis="ch" ptType="node" func="cnt" op="equ" val="6">
        <dgm:alg type="composite">
          <dgm:param type="ar" val="1.9179"/>
        </dgm:alg>
        <dgm:constrLst>
          <dgm:constr type="primFontSz" for="des" ptType="node" op="equ" val="65"/>
          <dgm:constr type="l" for="ch" forName="image4" refType="w" fact="0.6491"/>
          <dgm:constr type="t" for="ch" forName="image4" refType="h" fact="0.3466"/>
          <dgm:constr type="w" for="ch" forName="image4" refType="w" fact="0.1886"/>
          <dgm:constr type="h" for="ch" forName="image4" refType="h" fact="0.3106"/>
          <dgm:constr type="l" for="ch" forName="text5" refType="w" fact="0.6491"/>
          <dgm:constr type="t" for="ch" forName="text5" refType="h" fact="0.0033"/>
          <dgm:constr type="w" for="ch" forName="text5" refType="w" fact="0.1886"/>
          <dgm:constr type="h" for="ch" forName="text5" refType="h" fact="0.3106"/>
          <dgm:constr type="l" for="ch" forName="image5" refType="w" fact="0.8114"/>
          <dgm:constr type="t" for="ch" forName="image5" refType="h" fact="0.1766"/>
          <dgm:constr type="w" for="ch" forName="image5" refType="w" fact="0.1886"/>
          <dgm:constr type="h" for="ch" forName="image5" refType="h" fact="0.3106"/>
          <dgm:constr type="l" for="ch" forName="image2" refType="w" fact="0.4868"/>
          <dgm:constr type="t" for="ch" forName="image2" refType="h" fact="0.5154"/>
          <dgm:constr type="w" for="ch" forName="image2" refType="w" fact="0.1886"/>
          <dgm:constr type="h" for="ch" forName="image2" refType="h" fact="0.3106"/>
          <dgm:constr type="l" for="ch" forName="text4" refType="w" fact="0.4868"/>
          <dgm:constr type="t" for="ch" forName="text4" refType="h" fact="0.172"/>
          <dgm:constr type="w" for="ch" forName="text4" refType="w" fact="0.1886"/>
          <dgm:constr type="h" for="ch" forName="text4" refType="h" fact="0.3106"/>
          <dgm:constr type="l" for="ch" forName="text2" refType="w" fact="0.3246"/>
          <dgm:constr type="t" for="ch" forName="text2" refType="h" fact="0.3434"/>
          <dgm:constr type="w" for="ch" forName="text2" refType="w" fact="0.1886"/>
          <dgm:constr type="h" for="ch" forName="text2" refType="h" fact="0.3106"/>
          <dgm:constr type="l" for="ch" forName="image3" refType="w" fact="0.3246"/>
          <dgm:constr type="t" for="ch" forName="image3" refType="h" fact="0"/>
          <dgm:constr type="w" for="ch" forName="image3" refType="w" fact="0.1886"/>
          <dgm:constr type="h" for="ch" forName="image3" refType="h" fact="0.3106"/>
          <dgm:constr type="l" for="ch" forName="text1" refType="w" fact="0.1623"/>
          <dgm:constr type="t" for="ch" forName="text1" refType="h" fact="0.516"/>
          <dgm:constr type="w" for="ch" forName="text1" refType="w" fact="0.1886"/>
          <dgm:constr type="h" for="ch" forName="text1" refType="h" fact="0.3106"/>
          <dgm:constr type="l" for="ch" forName="text3" refType="w" fact="0.1623"/>
          <dgm:constr type="t" for="ch" forName="text3" refType="h" fact="0.1727"/>
          <dgm:constr type="w" for="ch" forName="text3" refType="w" fact="0.1886"/>
          <dgm:constr type="h" for="ch" forName="text3" refType="h" fact="0.3106"/>
          <dgm:constr type="l" for="ch" forName="textaccent1" refType="w" fact="0.1668"/>
          <dgm:constr type="t" for="ch" forName="textaccent1" refType="h" fact="0.6549"/>
          <dgm:constr type="w" for="ch" forName="textaccent1" refType="w" fact="0.022"/>
          <dgm:constr type="h" for="ch" forName="textaccent1" refType="h" fact="0.0364"/>
          <dgm:constr type="l" for="ch" forName="image1" refType="w" fact="0"/>
          <dgm:constr type="t" for="ch" forName="image1" refType="h" fact="0.3443"/>
          <dgm:constr type="w" for="ch" forName="image1" refType="w" fact="0.1886"/>
          <dgm:constr type="h" for="ch" forName="image1" refType="h" fact="0.3106"/>
          <dgm:constr type="l" for="ch" forName="imageaccent1" refType="w" fact="0.1292"/>
          <dgm:constr type="t" for="ch" forName="imageaccent1" refType="h" fact="0.6137"/>
          <dgm:constr type="w" for="ch" forName="imageaccent1" refType="w" fact="0.022"/>
          <dgm:constr type="h" for="ch" forName="imageaccent1" refType="h" fact="0.0364"/>
          <dgm:constr type="l" for="ch" forName="textaccent2" refType="w" fact="0.4544"/>
          <dgm:constr type="t" for="ch" forName="textaccent2" refType="h" fact="0.612"/>
          <dgm:constr type="w" for="ch" forName="textaccent2" refType="w" fact="0.022"/>
          <dgm:constr type="h" for="ch" forName="textaccent2" refType="h" fact="0.0364"/>
          <dgm:constr type="l" for="ch" forName="imageaccent2" refType="w" fact="0.4914"/>
          <dgm:constr type="t" for="ch" forName="imageaccent2" refType="h" fact="0.6536"/>
          <dgm:constr type="w" for="ch" forName="imageaccent2" refType="w" fact="0.022"/>
          <dgm:constr type="h" for="ch" forName="imageaccent2" refType="h" fact="0.0364"/>
          <dgm:constr type="l" for="ch" forName="textaccent3" refType="w" fact="0.2915"/>
          <dgm:constr type="t" for="ch" forName="textaccent3" refType="h" fact="0.1786"/>
          <dgm:constr type="w" for="ch" forName="textaccent3" refType="w" fact="0.022"/>
          <dgm:constr type="h" for="ch" forName="textaccent3" refType="h" fact="0.0364"/>
          <dgm:constr type="l" for="ch" forName="imageaccent3" refType="w" fact="0.3299"/>
          <dgm:constr type="t" for="ch" forName="imageaccent3" refType="h" fact="0.1376"/>
          <dgm:constr type="w" for="ch" forName="imageaccent3" refType="w" fact="0.022"/>
          <dgm:constr type="h" for="ch" forName="imageaccent3" refType="h" fact="0.0364"/>
          <dgm:constr type="l" for="ch" forName="textaccent4" refType="w" fact="0.65"/>
          <dgm:constr type="t" for="ch" forName="textaccent4" refType="h" fact="0.3096"/>
          <dgm:constr type="w" for="ch" forName="textaccent4" refType="w" fact="0.022"/>
          <dgm:constr type="h" for="ch" forName="textaccent4" refType="h" fact="0.0364"/>
          <dgm:constr type="l" for="ch" forName="imageaccent4" refType="w" fact="0.6859"/>
          <dgm:constr type="t" for="ch" forName="imageaccent4" refType="h" fact="0.3522"/>
          <dgm:constr type="w" for="ch" forName="imageaccent4" refType="w" fact="0.022"/>
          <dgm:constr type="h" for="ch" forName="imageaccent4" refType="h" fact="0.0364"/>
          <dgm:constr type="l" for="ch" forName="textaccent5" refType="w" fact="0.8123"/>
          <dgm:constr type="t" for="ch" forName="textaccent5" refType="h" fact="0.1425"/>
          <dgm:constr type="w" for="ch" forName="textaccent5" refType="w" fact="0.022"/>
          <dgm:constr type="h" for="ch" forName="textaccent5" refType="h" fact="0.0364"/>
          <dgm:constr type="l" for="ch" forName="imageaccent5" refType="w" fact="0.849"/>
          <dgm:constr type="t" for="ch" forName="imageaccent5" refType="h" fact="0.1835"/>
          <dgm:constr type="w" for="ch" forName="imageaccent5" refType="w" fact="0.022"/>
          <dgm:constr type="h" for="ch" forName="imageaccent5" refType="h" fact="0.0364"/>
          <dgm:constr type="l" for="ch" forName="image6" refType="w" fact="0.6491"/>
          <dgm:constr type="t" for="ch" forName="image6" refType="h" fact="0.6894"/>
          <dgm:constr type="w" for="ch" forName="image6" refType="w" fact="0.1886"/>
          <dgm:constr type="h" for="ch" forName="image6" refType="h" fact="0.3106"/>
          <dgm:constr type="l" for="ch" forName="text6" refType="w" fact="0.8114"/>
          <dgm:constr type="t" for="ch" forName="text6" refType="h" fact="0.5194"/>
          <dgm:constr type="w" for="ch" forName="text6" refType="w" fact="0.1886"/>
          <dgm:constr type="h" for="ch" forName="text6" refType="h" fact="0.3106"/>
          <dgm:constr type="l" for="ch" forName="imageaccent6" refType="w" fact="0.8138"/>
          <dgm:constr type="t" for="ch" forName="imageaccent6" refType="h" fact="0.8257"/>
          <dgm:constr type="w" for="ch" forName="imageaccent6" refType="w" fact="0.022"/>
          <dgm:constr type="h" for="ch" forName="imageaccent6" refType="h" fact="0.0364"/>
          <dgm:constr type="l" for="ch" forName="textaccent6" refType="w" fact="0.8488"/>
          <dgm:constr type="t" for="ch" forName="textaccent6" refType="h" fact="0.7914"/>
          <dgm:constr type="w" for="ch" forName="textaccent6" refType="w" fact="0.022"/>
          <dgm:constr type="h" for="ch" forName="textaccent6" refType="h" fact="0.0364"/>
        </dgm:constrLst>
      </dgm:if>
      <dgm:if name="Name8" axis="ch" ptType="node" func="cnt" op="equ" val="7">
        <dgm:alg type="composite">
          <dgm:param type="ar" val="1.6382"/>
        </dgm:alg>
        <dgm:constrLst>
          <dgm:constr type="primFontSz" for="des" ptType="node" op="equ" val="65"/>
          <dgm:constr type="l" for="ch" forName="image4" refType="w" fact="0.6491"/>
          <dgm:constr type="t" for="ch" forName="image4" refType="h" fact="0.2961"/>
          <dgm:constr type="w" for="ch" forName="image4" refType="w" fact="0.1886"/>
          <dgm:constr type="h" for="ch" forName="image4" refType="h" fact="0.2653"/>
          <dgm:constr type="l" for="ch" forName="text5" refType="w" fact="0.6491"/>
          <dgm:constr type="t" for="ch" forName="text5" refType="h" fact="0.0028"/>
          <dgm:constr type="w" for="ch" forName="text5" refType="w" fact="0.1886"/>
          <dgm:constr type="h" for="ch" forName="text5" refType="h" fact="0.2653"/>
          <dgm:constr type="l" for="ch" forName="image5" refType="w" fact="0.8114"/>
          <dgm:constr type="t" for="ch" forName="image5" refType="h" fact="0.1508"/>
          <dgm:constr type="w" for="ch" forName="image5" refType="w" fact="0.1886"/>
          <dgm:constr type="h" for="ch" forName="image5" refType="h" fact="0.2653"/>
          <dgm:constr type="l" for="ch" forName="image2" refType="w" fact="0.4868"/>
          <dgm:constr type="t" for="ch" forName="image2" refType="h" fact="0.4402"/>
          <dgm:constr type="w" for="ch" forName="image2" refType="w" fact="0.1886"/>
          <dgm:constr type="h" for="ch" forName="image2" refType="h" fact="0.2653"/>
          <dgm:constr type="l" for="ch" forName="text4" refType="w" fact="0.4868"/>
          <dgm:constr type="t" for="ch" forName="text4" refType="h" fact="0.1469"/>
          <dgm:constr type="w" for="ch" forName="text4" refType="w" fact="0.1886"/>
          <dgm:constr type="h" for="ch" forName="text4" refType="h" fact="0.2653"/>
          <dgm:constr type="l" for="ch" forName="text2" refType="w" fact="0.3246"/>
          <dgm:constr type="t" for="ch" forName="text2" refType="h" fact="0.2933"/>
          <dgm:constr type="w" for="ch" forName="text2" refType="w" fact="0.1886"/>
          <dgm:constr type="h" for="ch" forName="text2" refType="h" fact="0.2653"/>
          <dgm:constr type="l" for="ch" forName="image3" refType="w" fact="0.3246"/>
          <dgm:constr type="t" for="ch" forName="image3" refType="h" fact="0"/>
          <dgm:constr type="w" for="ch" forName="image3" refType="w" fact="0.1886"/>
          <dgm:constr type="h" for="ch" forName="image3" refType="h" fact="0.2653"/>
          <dgm:constr type="l" for="ch" forName="text1" refType="w" fact="0.1623"/>
          <dgm:constr type="t" for="ch" forName="text1" refType="h" fact="0.4408"/>
          <dgm:constr type="w" for="ch" forName="text1" refType="w" fact="0.1886"/>
          <dgm:constr type="h" for="ch" forName="text1" refType="h" fact="0.2653"/>
          <dgm:constr type="l" for="ch" forName="text3" refType="w" fact="0.1623"/>
          <dgm:constr type="t" for="ch" forName="text3" refType="h" fact="0.1475"/>
          <dgm:constr type="w" for="ch" forName="text3" refType="w" fact="0.1886"/>
          <dgm:constr type="h" for="ch" forName="text3" refType="h" fact="0.2653"/>
          <dgm:constr type="l" for="ch" forName="textaccent1" refType="w" fact="0.1668"/>
          <dgm:constr type="t" for="ch" forName="textaccent1" refType="h" fact="0.5594"/>
          <dgm:constr type="w" for="ch" forName="textaccent1" refType="w" fact="0.022"/>
          <dgm:constr type="h" for="ch" forName="textaccent1" refType="h" fact="0.0311"/>
          <dgm:constr type="l" for="ch" forName="image1" refType="w" fact="0"/>
          <dgm:constr type="t" for="ch" forName="image1" refType="h" fact="0.2941"/>
          <dgm:constr type="w" for="ch" forName="image1" refType="w" fact="0.1886"/>
          <dgm:constr type="h" for="ch" forName="image1" refType="h" fact="0.2653"/>
          <dgm:constr type="l" for="ch" forName="imageaccent1" refType="w" fact="0.1292"/>
          <dgm:constr type="t" for="ch" forName="imageaccent1" refType="h" fact="0.5242"/>
          <dgm:constr type="w" for="ch" forName="imageaccent1" refType="w" fact="0.022"/>
          <dgm:constr type="h" for="ch" forName="imageaccent1" refType="h" fact="0.0311"/>
          <dgm:constr type="l" for="ch" forName="textaccent2" refType="w" fact="0.4544"/>
          <dgm:constr type="t" for="ch" forName="textaccent2" refType="h" fact="0.5228"/>
          <dgm:constr type="w" for="ch" forName="textaccent2" refType="w" fact="0.022"/>
          <dgm:constr type="h" for="ch" forName="textaccent2" refType="h" fact="0.0311"/>
          <dgm:constr type="l" for="ch" forName="imageaccent2" refType="w" fact="0.4914"/>
          <dgm:constr type="t" for="ch" forName="imageaccent2" refType="h" fact="0.5583"/>
          <dgm:constr type="w" for="ch" forName="imageaccent2" refType="w" fact="0.022"/>
          <dgm:constr type="h" for="ch" forName="imageaccent2" refType="h" fact="0.0311"/>
          <dgm:constr type="l" for="ch" forName="textaccent3" refType="w" fact="0.2907"/>
          <dgm:constr type="t" for="ch" forName="textaccent3" refType="h" fact="0.1511"/>
          <dgm:constr type="w" for="ch" forName="textaccent3" refType="w" fact="0.022"/>
          <dgm:constr type="h" for="ch" forName="textaccent3" refType="h" fact="0.0311"/>
          <dgm:constr type="l" for="ch" forName="imageaccent3" refType="w" fact="0.3299"/>
          <dgm:constr type="t" for="ch" forName="imageaccent3" refType="h" fact="0.1175"/>
          <dgm:constr type="w" for="ch" forName="imageaccent3" refType="w" fact="0.022"/>
          <dgm:constr type="h" for="ch" forName="imageaccent3" refType="h" fact="0.0311"/>
          <dgm:constr type="l" for="ch" forName="textaccent4" refType="w" fact="0.65"/>
          <dgm:constr type="t" for="ch" forName="textaccent4" refType="h" fact="0.2645"/>
          <dgm:constr type="w" for="ch" forName="textaccent4" refType="w" fact="0.022"/>
          <dgm:constr type="h" for="ch" forName="textaccent4" refType="h" fact="0.0311"/>
          <dgm:constr type="l" for="ch" forName="imageaccent4" refType="w" fact="0.6859"/>
          <dgm:constr type="t" for="ch" forName="imageaccent4" refType="h" fact="0.3008"/>
          <dgm:constr type="w" for="ch" forName="imageaccent4" refType="w" fact="0.022"/>
          <dgm:constr type="h" for="ch" forName="imageaccent4" refType="h" fact="0.0311"/>
          <dgm:constr type="l" for="ch" forName="textaccent5" refType="w" fact="0.8123"/>
          <dgm:constr type="t" for="ch" forName="textaccent5" refType="h" fact="0.1217"/>
          <dgm:constr type="w" for="ch" forName="textaccent5" refType="w" fact="0.022"/>
          <dgm:constr type="h" for="ch" forName="textaccent5" refType="h" fact="0.0311"/>
          <dgm:constr type="l" for="ch" forName="imageaccent5" refType="w" fact="0.849"/>
          <dgm:constr type="t" for="ch" forName="imageaccent5" refType="h" fact="0.1567"/>
          <dgm:constr type="w" for="ch" forName="imageaccent5" refType="w" fact="0.022"/>
          <dgm:constr type="h" for="ch" forName="imageaccent5" refType="h" fact="0.0311"/>
          <dgm:constr type="l" for="ch" forName="image6" refType="w" fact="0.6491"/>
          <dgm:constr type="t" for="ch" forName="image6" refType="h" fact="0.5889"/>
          <dgm:constr type="w" for="ch" forName="image6" refType="w" fact="0.1886"/>
          <dgm:constr type="h" for="ch" forName="image6" refType="h" fact="0.2653"/>
          <dgm:constr type="l" for="ch" forName="text6" refType="w" fact="0.8114"/>
          <dgm:constr type="t" for="ch" forName="text6" refType="h" fact="0.4436"/>
          <dgm:constr type="w" for="ch" forName="text6" refType="w" fact="0.1886"/>
          <dgm:constr type="h" for="ch" forName="text6" refType="h" fact="0.2653"/>
          <dgm:constr type="l" for="ch" forName="imageaccent6" refType="w" fact="0.8138"/>
          <dgm:constr type="t" for="ch" forName="imageaccent6" refType="h" fact="0.7053"/>
          <dgm:constr type="w" for="ch" forName="imageaccent6" refType="w" fact="0.022"/>
          <dgm:constr type="h" for="ch" forName="imageaccent6" refType="h" fact="0.0311"/>
          <dgm:constr type="l" for="ch" forName="textaccent6" refType="w" fact="0.8488"/>
          <dgm:constr type="t" for="ch" forName="textaccent6" refType="h" fact="0.676"/>
          <dgm:constr type="w" for="ch" forName="textaccent6" refType="w" fact="0.022"/>
          <dgm:constr type="h" for="ch" forName="textaccent6" refType="h" fact="0.0311"/>
          <dgm:constr type="l" for="ch" forName="text7" refType="w" fact="0.3244"/>
          <dgm:constr type="t" for="ch" forName="text7" refType="h" fact="0.5872"/>
          <dgm:constr type="w" for="ch" forName="text7" refType="w" fact="0.1886"/>
          <dgm:constr type="h" for="ch" forName="text7" refType="h" fact="0.2653"/>
          <dgm:constr type="l" for="ch" forName="image7" refType="w" fact="0.1622"/>
          <dgm:constr type="t" for="ch" forName="image7" refType="h" fact="0.7347"/>
          <dgm:constr type="w" for="ch" forName="image7" refType="w" fact="0.1886"/>
          <dgm:constr type="h" for="ch" forName="image7" refType="h" fact="0.2653"/>
          <dgm:constr type="l" for="ch" forName="imageaccent7" refType="w" fact="0.2905"/>
          <dgm:constr type="t" for="ch" forName="imageaccent7" refType="h" fact="0.7384"/>
          <dgm:constr type="w" for="ch" forName="imageaccent7" refType="w" fact="0.022"/>
          <dgm:constr type="h" for="ch" forName="imageaccent7" refType="h" fact="0.0311"/>
          <dgm:constr type="l" for="ch" forName="textaccent7" refType="w" fact="0.3298"/>
          <dgm:constr type="t" for="ch" forName="textaccent7" refType="h" fact="0.7048"/>
          <dgm:constr type="w" for="ch" forName="textaccent7" refType="w" fact="0.022"/>
          <dgm:constr type="h" for="ch" forName="textaccent7" refType="h" fact="0.0311"/>
        </dgm:constrLst>
      </dgm:if>
      <dgm:if name="Name9" axis="ch" ptType="node" func="cnt" op="equ" val="8">
        <dgm:alg type="composite">
          <dgm:param type="ar" val="1.8974"/>
        </dgm:alg>
        <dgm:constrLst>
          <dgm:constr type="primFontSz" for="des" ptType="node" op="equ" val="65"/>
          <dgm:constr type="l" for="ch" forName="image4" refType="w" fact="0.5589"/>
          <dgm:constr type="t" for="ch" forName="image4" refType="h" fact="0.2952"/>
          <dgm:constr type="w" for="ch" forName="image4" refType="w" fact="0.1624"/>
          <dgm:constr type="h" for="ch" forName="image4" refType="h" fact="0.2645"/>
          <dgm:constr type="l" for="ch" forName="text5" refType="w" fact="0.5589"/>
          <dgm:constr type="t" for="ch" forName="text5" refType="h" fact="0.0028"/>
          <dgm:constr type="w" for="ch" forName="text5" refType="w" fact="0.1624"/>
          <dgm:constr type="h" for="ch" forName="text5" refType="h" fact="0.2645"/>
          <dgm:constr type="l" for="ch" forName="image5" refType="w" fact="0.6986"/>
          <dgm:constr type="t" for="ch" forName="image5" refType="h" fact="0.1504"/>
          <dgm:constr type="w" for="ch" forName="image5" refType="w" fact="0.1624"/>
          <dgm:constr type="h" for="ch" forName="image5" refType="h" fact="0.2645"/>
          <dgm:constr type="l" for="ch" forName="image2" refType="w" fact="0.4192"/>
          <dgm:constr type="t" for="ch" forName="image2" refType="h" fact="0.439"/>
          <dgm:constr type="w" for="ch" forName="image2" refType="w" fact="0.1624"/>
          <dgm:constr type="h" for="ch" forName="image2" refType="h" fact="0.2645"/>
          <dgm:constr type="l" for="ch" forName="text4" refType="w" fact="0.4192"/>
          <dgm:constr type="t" for="ch" forName="text4" refType="h" fact="0.1465"/>
          <dgm:constr type="w" for="ch" forName="text4" refType="w" fact="0.1624"/>
          <dgm:constr type="h" for="ch" forName="text4" refType="h" fact="0.2645"/>
          <dgm:constr type="l" for="ch" forName="text2" refType="w" fact="0.2794"/>
          <dgm:constr type="t" for="ch" forName="text2" refType="h" fact="0.2925"/>
          <dgm:constr type="w" for="ch" forName="text2" refType="w" fact="0.1624"/>
          <dgm:constr type="h" for="ch" forName="text2" refType="h" fact="0.2645"/>
          <dgm:constr type="l" for="ch" forName="image3" refType="w" fact="0.2794"/>
          <dgm:constr type="t" for="ch" forName="image3" refType="h" fact="0"/>
          <dgm:constr type="w" for="ch" forName="image3" refType="w" fact="0.1624"/>
          <dgm:constr type="h" for="ch" forName="image3" refType="h" fact="0.2645"/>
          <dgm:constr type="l" for="ch" forName="text1" refType="w" fact="0.1397"/>
          <dgm:constr type="t" for="ch" forName="text1" refType="h" fact="0.4395"/>
          <dgm:constr type="w" for="ch" forName="text1" refType="w" fact="0.1624"/>
          <dgm:constr type="h" for="ch" forName="text1" refType="h" fact="0.2645"/>
          <dgm:constr type="l" for="ch" forName="text3" refType="w" fact="0.1397"/>
          <dgm:constr type="t" for="ch" forName="text3" refType="h" fact="0.1471"/>
          <dgm:constr type="w" for="ch" forName="text3" refType="w" fact="0.1624"/>
          <dgm:constr type="h" for="ch" forName="text3" refType="h" fact="0.2645"/>
          <dgm:constr type="l" for="ch" forName="textaccent1" refType="w" fact="0.1436"/>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4"/>
          <dgm:constr type="h" for="ch" forName="image1" refType="h" fact="0.2645"/>
          <dgm:constr type="l" for="ch" forName="imageaccent1" refType="w" fact="0.1112"/>
          <dgm:constr type="t" for="ch" forName="imageaccent1" refType="h" fact="0.5227"/>
          <dgm:constr type="w" for="ch" forName="imageaccent1" refType="w" fact="0.0189"/>
          <dgm:constr type="h" for="ch" forName="imageaccent1" refType="h" fact="0.031"/>
          <dgm:constr type="l" for="ch" forName="textaccent2" refType="w" fact="0.3912"/>
          <dgm:constr type="t" for="ch" forName="textaccent2" refType="h" fact="0.5213"/>
          <dgm:constr type="w" for="ch" forName="textaccent2" refType="w" fact="0.0189"/>
          <dgm:constr type="h" for="ch" forName="textaccent2" refType="h" fact="0.031"/>
          <dgm:constr type="l" for="ch" forName="imageaccent2" refType="w" fact="0.4231"/>
          <dgm:constr type="t" for="ch" forName="imageaccent2" refType="h" fact="0.5567"/>
          <dgm:constr type="w" for="ch" forName="imageaccent2" refType="w" fact="0.0189"/>
          <dgm:constr type="h" for="ch" forName="imageaccent2" refType="h" fact="0.031"/>
          <dgm:constr type="l" for="ch" forName="textaccent3" refType="w" fact="0.2502"/>
          <dgm:constr type="t" for="ch" forName="textaccent3" refType="h" fact="0.1507"/>
          <dgm:constr type="w" for="ch" forName="textaccent3" refType="w" fact="0.0189"/>
          <dgm:constr type="h" for="ch" forName="textaccent3" refType="h" fact="0.031"/>
          <dgm:constr type="l" for="ch" forName="imageaccent3" refType="w" fact="0.2841"/>
          <dgm:constr type="t" for="ch" forName="imageaccent3" refType="h" fact="0.1172"/>
          <dgm:constr type="w" for="ch" forName="imageaccent3" refType="w" fact="0.0189"/>
          <dgm:constr type="h" for="ch" forName="imageaccent3" refType="h" fact="0.031"/>
          <dgm:constr type="l" for="ch" forName="textaccent4" refType="w" fact="0.5596"/>
          <dgm:constr type="t" for="ch" forName="textaccent4" refType="h" fact="0.2637"/>
          <dgm:constr type="w" for="ch" forName="textaccent4" refType="w" fact="0.0189"/>
          <dgm:constr type="h" for="ch" forName="textaccent4" refType="h" fact="0.031"/>
          <dgm:constr type="l" for="ch" forName="imageaccent4" refType="w" fact="0.5905"/>
          <dgm:constr type="t" for="ch" forName="imageaccent4" refType="h" fact="0.3"/>
          <dgm:constr type="w" for="ch" forName="imageaccent4" refType="w" fact="0.0189"/>
          <dgm:constr type="h" for="ch" forName="imageaccent4" refType="h" fact="0.031"/>
          <dgm:constr type="l" for="ch" forName="textaccent5" refType="w" fact="0.6993"/>
          <dgm:constr type="t" for="ch" forName="textaccent5" refType="h" fact="0.1214"/>
          <dgm:constr type="w" for="ch" forName="textaccent5" refType="w" fact="0.0189"/>
          <dgm:constr type="h" for="ch" forName="textaccent5" refType="h" fact="0.031"/>
          <dgm:constr type="l" for="ch" forName="imageaccent5" refType="w" fact="0.731"/>
          <dgm:constr type="t" for="ch" forName="imageaccent5" refType="h" fact="0.1563"/>
          <dgm:constr type="w" for="ch" forName="imageaccent5" refType="w" fact="0.0189"/>
          <dgm:constr type="h" for="ch" forName="imageaccent5" refType="h" fact="0.031"/>
          <dgm:constr type="l" for="ch" forName="image6" refType="w" fact="0.5589"/>
          <dgm:constr type="t" for="ch" forName="image6" refType="h" fact="0.5872"/>
          <dgm:constr type="w" for="ch" forName="image6" refType="w" fact="0.1624"/>
          <dgm:constr type="h" for="ch" forName="image6" refType="h" fact="0.2645"/>
          <dgm:constr type="l" for="ch" forName="text6" refType="w" fact="0.6986"/>
          <dgm:constr type="t" for="ch" forName="text6" refType="h" fact="0.4424"/>
          <dgm:constr type="w" for="ch" forName="text6" refType="w" fact="0.1624"/>
          <dgm:constr type="h" for="ch" forName="text6" refType="h" fact="0.2645"/>
          <dgm:constr type="l" for="ch" forName="imageaccent6" refType="w" fact="0.7007"/>
          <dgm:constr type="t" for="ch" forName="imageaccent6" refType="h" fact="0.7033"/>
          <dgm:constr type="w" for="ch" forName="imageaccent6" refType="w" fact="0.0189"/>
          <dgm:constr type="h" for="ch" forName="imageaccent6" refType="h" fact="0.031"/>
          <dgm:constr type="l" for="ch" forName="textaccent6" refType="w" fact="0.7308"/>
          <dgm:constr type="t" for="ch" forName="textaccent6" refType="h" fact="0.6741"/>
          <dgm:constr type="w" for="ch" forName="textaccent6" refType="w" fact="0.0189"/>
          <dgm:constr type="h" for="ch" forName="textaccent6" refType="h" fact="0.031"/>
          <dgm:constr type="l" for="ch" forName="text7" refType="w" fact="0.2793"/>
          <dgm:constr type="t" for="ch" forName="text7" refType="h" fact="0.5856"/>
          <dgm:constr type="w" for="ch" forName="text7" refType="w" fact="0.1624"/>
          <dgm:constr type="h" for="ch" forName="text7" refType="h" fact="0.2645"/>
          <dgm:constr type="l" for="ch" forName="image7" refType="w" fact="0.1396"/>
          <dgm:constr type="t" for="ch" forName="image7" refType="h" fact="0.7326"/>
          <dgm:constr type="w" for="ch" forName="image7" refType="w" fact="0.1624"/>
          <dgm:constr type="h" for="ch" forName="image7" refType="h" fact="0.2645"/>
          <dgm:constr type="l" for="ch" forName="imageaccent7" refType="w" fact="0.2501"/>
          <dgm:constr type="t" for="ch" forName="imageaccent7" refType="h" fact="0.7363"/>
          <dgm:constr type="w" for="ch" forName="imageaccent7" refType="w" fact="0.0189"/>
          <dgm:constr type="h" for="ch" forName="imageaccent7" refType="h" fact="0.031"/>
          <dgm:constr type="l" for="ch" forName="textaccent7" refType="w" fact="0.284"/>
          <dgm:constr type="t" for="ch" forName="textaccent7" refType="h" fact="0.7028"/>
          <dgm:constr type="w" for="ch" forName="textaccent7" refType="w" fact="0.0189"/>
          <dgm:constr type="h" for="ch" forName="textaccent7" refType="h" fact="0.031"/>
          <dgm:constr type="l" for="ch" forName="image8" refType="w" fact="0.6979"/>
          <dgm:constr type="t" for="ch" forName="image8" refType="h" fact="0.7355"/>
          <dgm:constr type="w" for="ch" forName="image8" refType="w" fact="0.1624"/>
          <dgm:constr type="h" for="ch" forName="image8" refType="h" fact="0.2645"/>
          <dgm:constr type="l" for="ch" forName="text8" refType="w" fact="0.8376"/>
          <dgm:constr type="t" for="ch" forName="text8" refType="h" fact="0.5906"/>
          <dgm:constr type="w" for="ch" forName="text8" refType="w" fact="0.1624"/>
          <dgm:constr type="h" for="ch" forName="text8" refType="h" fact="0.2645"/>
          <dgm:constr type="l" for="ch" forName="imageaccent8" refType="w" fact="0.8397"/>
          <dgm:constr type="t" for="ch" forName="imageaccent8" refType="h" fact="0.8516"/>
          <dgm:constr type="w" for="ch" forName="imageaccent8" refType="w" fact="0.0189"/>
          <dgm:constr type="h" for="ch" forName="imageaccent8" refType="h" fact="0.031"/>
          <dgm:constr type="l" for="ch" forName="textaccent8" refType="w" fact="0.8698"/>
          <dgm:constr type="t" for="ch" forName="textaccent8" refType="h" fact="0.8223"/>
          <dgm:constr type="w" for="ch" forName="textaccent8" refType="w" fact="0.0189"/>
          <dgm:constr type="h" for="ch" forName="textaccent8" refType="h" fact="0.031"/>
        </dgm:constrLst>
      </dgm:if>
      <dgm:if name="Name10" axis="ch" ptType="node" func="cnt" op="equ" val="9">
        <dgm:alg type="composite">
          <dgm:param type="ar" val="1.8986"/>
        </dgm:alg>
        <dgm:constrLst>
          <dgm:constr type="primFontSz" for="des" ptType="node" op="equ" val="65"/>
          <dgm:constr type="l" for="ch" forName="image4" refType="w" fact="0.5585"/>
          <dgm:constr type="t" for="ch" forName="image4" refType="h" fact="0.2952"/>
          <dgm:constr type="w" for="ch" forName="image4" refType="w" fact="0.1623"/>
          <dgm:constr type="h" for="ch" forName="image4" refType="h" fact="0.2645"/>
          <dgm:constr type="l" for="ch" forName="text5" refType="w" fact="0.5585"/>
          <dgm:constr type="t" for="ch" forName="text5" refType="h" fact="0.0028"/>
          <dgm:constr type="w" for="ch" forName="text5" refType="w" fact="0.1623"/>
          <dgm:constr type="h" for="ch" forName="text5" refType="h" fact="0.2645"/>
          <dgm:constr type="l" for="ch" forName="image5" refType="w" fact="0.6982"/>
          <dgm:constr type="t" for="ch" forName="image5" refType="h" fact="0.1504"/>
          <dgm:constr type="w" for="ch" forName="image5" refType="w" fact="0.1623"/>
          <dgm:constr type="h" for="ch" forName="image5" refType="h" fact="0.2645"/>
          <dgm:constr type="l" for="ch" forName="image2" refType="w" fact="0.4189"/>
          <dgm:constr type="t" for="ch" forName="image2" refType="h" fact="0.439"/>
          <dgm:constr type="w" for="ch" forName="image2" refType="w" fact="0.1623"/>
          <dgm:constr type="h" for="ch" forName="image2" refType="h" fact="0.2645"/>
          <dgm:constr type="l" for="ch" forName="text4" refType="w" fact="0.4189"/>
          <dgm:constr type="t" for="ch" forName="text4" refType="h" fact="0.1465"/>
          <dgm:constr type="w" for="ch" forName="text4" refType="w" fact="0.1623"/>
          <dgm:constr type="h" for="ch" forName="text4" refType="h" fact="0.2645"/>
          <dgm:constr type="l" for="ch" forName="text2" refType="w" fact="0.2793"/>
          <dgm:constr type="t" for="ch" forName="text2" refType="h" fact="0.2925"/>
          <dgm:constr type="w" for="ch" forName="text2" refType="w" fact="0.1623"/>
          <dgm:constr type="h" for="ch" forName="text2" refType="h" fact="0.2645"/>
          <dgm:constr type="l" for="ch" forName="image3" refType="w" fact="0.2793"/>
          <dgm:constr type="t" for="ch" forName="image3" refType="h" fact="0"/>
          <dgm:constr type="w" for="ch" forName="image3" refType="w" fact="0.1623"/>
          <dgm:constr type="h" for="ch" forName="image3" refType="h" fact="0.2645"/>
          <dgm:constr type="l" for="ch" forName="text1" refType="w" fact="0.1396"/>
          <dgm:constr type="t" for="ch" forName="text1" refType="h" fact="0.4395"/>
          <dgm:constr type="w" for="ch" forName="text1" refType="w" fact="0.1623"/>
          <dgm:constr type="h" for="ch" forName="text1" refType="h" fact="0.2645"/>
          <dgm:constr type="l" for="ch" forName="text3" refType="w" fact="0.1396"/>
          <dgm:constr type="t" for="ch" forName="text3" refType="h" fact="0.1471"/>
          <dgm:constr type="w" for="ch" forName="text3" refType="w" fact="0.1623"/>
          <dgm:constr type="h" for="ch" forName="text3" refType="h" fact="0.2645"/>
          <dgm:constr type="l" for="ch" forName="textaccent1" refType="w" fact="0.1435"/>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3"/>
          <dgm:constr type="h" for="ch" forName="image1" refType="h" fact="0.2645"/>
          <dgm:constr type="l" for="ch" forName="imageaccent1" refType="w" fact="0.1111"/>
          <dgm:constr type="t" for="ch" forName="imageaccent1" refType="h" fact="0.5227"/>
          <dgm:constr type="w" for="ch" forName="imageaccent1" refType="w" fact="0.0189"/>
          <dgm:constr type="h" for="ch" forName="imageaccent1" refType="h" fact="0.031"/>
          <dgm:constr type="l" for="ch" forName="textaccent2" refType="w" fact="0.391"/>
          <dgm:constr type="t" for="ch" forName="textaccent2" refType="h" fact="0.5213"/>
          <dgm:constr type="w" for="ch" forName="textaccent2" refType="w" fact="0.0189"/>
          <dgm:constr type="h" for="ch" forName="textaccent2" refType="h" fact="0.031"/>
          <dgm:constr type="l" for="ch" forName="imageaccent2" refType="w" fact="0.4228"/>
          <dgm:constr type="t" for="ch" forName="imageaccent2" refType="h" fact="0.5567"/>
          <dgm:constr type="w" for="ch" forName="imageaccent2" refType="w" fact="0.0189"/>
          <dgm:constr type="h" for="ch" forName="imageaccent2" refType="h" fact="0.031"/>
          <dgm:constr type="l" for="ch" forName="textaccent3" refType="w" fact="0.2501"/>
          <dgm:constr type="t" for="ch" forName="textaccent3" refType="h" fact="0.1507"/>
          <dgm:constr type="w" for="ch" forName="textaccent3" refType="w" fact="0.0189"/>
          <dgm:constr type="h" for="ch" forName="textaccent3" refType="h" fact="0.031"/>
          <dgm:constr type="l" for="ch" forName="imageaccent3" refType="w" fact="0.2839"/>
          <dgm:constr type="t" for="ch" forName="imageaccent3" refType="h" fact="0.1172"/>
          <dgm:constr type="w" for="ch" forName="imageaccent3" refType="w" fact="0.0189"/>
          <dgm:constr type="h" for="ch" forName="imageaccent3" refType="h" fact="0.031"/>
          <dgm:constr type="l" for="ch" forName="textaccent4" refType="w" fact="0.5593"/>
          <dgm:constr type="t" for="ch" forName="textaccent4" refType="h" fact="0.2637"/>
          <dgm:constr type="w" for="ch" forName="textaccent4" refType="w" fact="0.0189"/>
          <dgm:constr type="h" for="ch" forName="textaccent4" refType="h" fact="0.031"/>
          <dgm:constr type="l" for="ch" forName="imageaccent4" refType="w" fact="0.5901"/>
          <dgm:constr type="t" for="ch" forName="imageaccent4" refType="h" fact="0.3"/>
          <dgm:constr type="w" for="ch" forName="imageaccent4" refType="w" fact="0.0189"/>
          <dgm:constr type="h" for="ch" forName="imageaccent4" refType="h" fact="0.031"/>
          <dgm:constr type="l" for="ch" forName="textaccent5" refType="w" fact="0.6989"/>
          <dgm:constr type="t" for="ch" forName="textaccent5" refType="h" fact="0.1214"/>
          <dgm:constr type="w" for="ch" forName="textaccent5" refType="w" fact="0.0189"/>
          <dgm:constr type="h" for="ch" forName="textaccent5" refType="h" fact="0.031"/>
          <dgm:constr type="l" for="ch" forName="imageaccent5" refType="w" fact="0.7305"/>
          <dgm:constr type="t" for="ch" forName="imageaccent5" refType="h" fact="0.1563"/>
          <dgm:constr type="w" for="ch" forName="imageaccent5" refType="w" fact="0.0189"/>
          <dgm:constr type="h" for="ch" forName="imageaccent5" refType="h" fact="0.031"/>
          <dgm:constr type="l" for="ch" forName="image6" refType="w" fact="0.5585"/>
          <dgm:constr type="t" for="ch" forName="image6" refType="h" fact="0.5872"/>
          <dgm:constr type="w" for="ch" forName="image6" refType="w" fact="0.1623"/>
          <dgm:constr type="h" for="ch" forName="image6" refType="h" fact="0.2645"/>
          <dgm:constr type="l" for="ch" forName="text6" refType="w" fact="0.6982"/>
          <dgm:constr type="t" for="ch" forName="text6" refType="h" fact="0.4424"/>
          <dgm:constr type="w" for="ch" forName="text6" refType="w" fact="0.1623"/>
          <dgm:constr type="h" for="ch" forName="text6" refType="h" fact="0.2645"/>
          <dgm:constr type="l" for="ch" forName="imageaccent6" refType="w" fact="0.7002"/>
          <dgm:constr type="t" for="ch" forName="imageaccent6" refType="h" fact="0.7033"/>
          <dgm:constr type="w" for="ch" forName="imageaccent6" refType="w" fact="0.0189"/>
          <dgm:constr type="h" for="ch" forName="imageaccent6" refType="h" fact="0.031"/>
          <dgm:constr type="l" for="ch" forName="textaccent6" refType="w" fact="0.7303"/>
          <dgm:constr type="t" for="ch" forName="textaccent6" refType="h" fact="0.6741"/>
          <dgm:constr type="w" for="ch" forName="textaccent6" refType="w" fact="0.0189"/>
          <dgm:constr type="h" for="ch" forName="textaccent6" refType="h" fact="0.031"/>
          <dgm:constr type="l" for="ch" forName="text7" refType="w" fact="0.2792"/>
          <dgm:constr type="t" for="ch" forName="text7" refType="h" fact="0.5856"/>
          <dgm:constr type="w" for="ch" forName="text7" refType="w" fact="0.1623"/>
          <dgm:constr type="h" for="ch" forName="text7" refType="h" fact="0.2645"/>
          <dgm:constr type="l" for="ch" forName="image7" refType="w" fact="0.1395"/>
          <dgm:constr type="t" for="ch" forName="image7" refType="h" fact="0.7326"/>
          <dgm:constr type="w" for="ch" forName="image7" refType="w" fact="0.1623"/>
          <dgm:constr type="h" for="ch" forName="image7" refType="h" fact="0.2645"/>
          <dgm:constr type="l" for="ch" forName="imageaccent7" refType="w" fact="0.25"/>
          <dgm:constr type="t" for="ch" forName="imageaccent7" refType="h" fact="0.7363"/>
          <dgm:constr type="w" for="ch" forName="imageaccent7" refType="w" fact="0.0189"/>
          <dgm:constr type="h" for="ch" forName="imageaccent7" refType="h" fact="0.031"/>
          <dgm:constr type="l" for="ch" forName="textaccent7" refType="w" fact="0.2838"/>
          <dgm:constr type="t" for="ch" forName="textaccent7" refType="h" fact="0.7028"/>
          <dgm:constr type="w" for="ch" forName="textaccent7" refType="w" fact="0.0189"/>
          <dgm:constr type="h" for="ch" forName="textaccent7" refType="h" fact="0.031"/>
          <dgm:constr type="l" for="ch" forName="image8" refType="w" fact="0.6975"/>
          <dgm:constr type="t" for="ch" forName="image8" refType="h" fact="0.7355"/>
          <dgm:constr type="w" for="ch" forName="image8" refType="w" fact="0.1623"/>
          <dgm:constr type="h" for="ch" forName="image8" refType="h" fact="0.2645"/>
          <dgm:constr type="l" for="ch" forName="text8" refType="w" fact="0.8371"/>
          <dgm:constr type="t" for="ch" forName="text8" refType="h" fact="0.5906"/>
          <dgm:constr type="w" for="ch" forName="text8" refType="w" fact="0.1623"/>
          <dgm:constr type="h" for="ch" forName="text8" refType="h" fact="0.2645"/>
          <dgm:constr type="l" for="ch" forName="imageaccent8" refType="w" fact="0.8392"/>
          <dgm:constr type="t" for="ch" forName="imageaccent8" refType="h" fact="0.8516"/>
          <dgm:constr type="w" for="ch" forName="imageaccent8" refType="w" fact="0.0189"/>
          <dgm:constr type="h" for="ch" forName="imageaccent8" refType="h" fact="0.031"/>
          <dgm:constr type="l" for="ch" forName="textaccent8" refType="w" fact="0.8693"/>
          <dgm:constr type="t" for="ch" forName="textaccent8" refType="h" fact="0.8223"/>
          <dgm:constr type="w" for="ch" forName="textaccent8" refType="w" fact="0.0189"/>
          <dgm:constr type="h" for="ch" forName="textaccent8" refType="h" fact="0.031"/>
          <dgm:constr type="l" for="ch" forName="text9" refType="w" fact="0.8377"/>
          <dgm:constr type="t" for="ch" forName="text9" refType="h" fact="0.0057"/>
          <dgm:constr type="w" for="ch" forName="text9" refType="w" fact="0.1623"/>
          <dgm:constr type="h" for="ch" forName="text9" refType="h" fact="0.2645"/>
          <dgm:constr type="l" for="ch" forName="textaccent9" refType="w" fact="0.95"/>
          <dgm:constr type="t" for="ch" forName="textaccent9" refType="h" fact="0.2383"/>
          <dgm:constr type="w" for="ch" forName="textaccent9" refType="w" fact="0.0189"/>
          <dgm:constr type="h" for="ch" forName="textaccent9" refType="h" fact="0.031"/>
          <dgm:constr type="l" for="ch" forName="image9" refType="w" fact="0.8377"/>
          <dgm:constr type="t" for="ch" forName="image9" refType="h" fact="0.2977"/>
          <dgm:constr type="w" for="ch" forName="image9" refType="w" fact="0.1623"/>
          <dgm:constr type="h" for="ch" forName="image9" refType="h" fact="0.2645"/>
          <dgm:constr type="l" for="ch" forName="imageaccent9" refType="w" fact="0.95"/>
          <dgm:constr type="t" for="ch" forName="imageaccent9" refType="h" fact="0.2993"/>
          <dgm:constr type="w" for="ch" forName="imageaccent9" refType="w" fact="0.0189"/>
          <dgm:constr type="h" for="ch" forName="imageaccent9" refType="h" fact="0.031"/>
        </dgm:constrLst>
      </dgm:if>
      <dgm:if name="Name11" axis="ch" ptType="node" func="cnt" op="equ" val="10">
        <dgm:alg type="composite">
          <dgm:param type="ar" val="1.6608"/>
        </dgm:alg>
        <dgm:constrLst>
          <dgm:constr type="primFontSz" for="des" ptType="node" op="equ" val="65"/>
          <dgm:constr type="l" for="ch" forName="image4" refType="w" fact="0.5585"/>
          <dgm:constr type="t" for="ch" forName="image4" refType="h" fact="0.2583"/>
          <dgm:constr type="w" for="ch" forName="image4" refType="w" fact="0.1623"/>
          <dgm:constr type="h" for="ch" forName="image4" refType="h" fact="0.2314"/>
          <dgm:constr type="l" for="ch" forName="text5" refType="w" fact="0.5585"/>
          <dgm:constr type="t" for="ch" forName="text5" refType="h" fact="0.0024"/>
          <dgm:constr type="w" for="ch" forName="text5" refType="w" fact="0.1623"/>
          <dgm:constr type="h" for="ch" forName="text5" refType="h" fact="0.2314"/>
          <dgm:constr type="l" for="ch" forName="image5" refType="w" fact="0.6982"/>
          <dgm:constr type="t" for="ch" forName="image5" refType="h" fact="0.1316"/>
          <dgm:constr type="w" for="ch" forName="image5" refType="w" fact="0.1623"/>
          <dgm:constr type="h" for="ch" forName="image5" refType="h" fact="0.2314"/>
          <dgm:constr type="l" for="ch" forName="image2" refType="w" fact="0.4189"/>
          <dgm:constr type="t" for="ch" forName="image2" refType="h" fact="0.384"/>
          <dgm:constr type="w" for="ch" forName="image2" refType="w" fact="0.1623"/>
          <dgm:constr type="h" for="ch" forName="image2" refType="h" fact="0.2314"/>
          <dgm:constr type="l" for="ch" forName="text4" refType="w" fact="0.4189"/>
          <dgm:constr type="t" for="ch" forName="text4" refType="h" fact="0.1282"/>
          <dgm:constr type="w" for="ch" forName="text4" refType="w" fact="0.1623"/>
          <dgm:constr type="h" for="ch" forName="text4" refType="h" fact="0.2314"/>
          <dgm:constr type="l" for="ch" forName="text2" refType="w" fact="0.2793"/>
          <dgm:constr type="t" for="ch" forName="text2" refType="h" fact="0.2558"/>
          <dgm:constr type="w" for="ch" forName="text2" refType="w" fact="0.1623"/>
          <dgm:constr type="h" for="ch" forName="text2" refType="h" fact="0.2314"/>
          <dgm:constr type="l" for="ch" forName="image3" refType="w" fact="0.2793"/>
          <dgm:constr type="t" for="ch" forName="image3" refType="h" fact="0"/>
          <dgm:constr type="w" for="ch" forName="image3" refType="w" fact="0.1623"/>
          <dgm:constr type="h" for="ch" forName="image3" refType="h" fact="0.2314"/>
          <dgm:constr type="l" for="ch" forName="text1" refType="w" fact="0.1396"/>
          <dgm:constr type="t" for="ch" forName="text1" refType="h" fact="0.3845"/>
          <dgm:constr type="w" for="ch" forName="text1" refType="w" fact="0.1623"/>
          <dgm:constr type="h" for="ch" forName="text1" refType="h" fact="0.2314"/>
          <dgm:constr type="l" for="ch" forName="text3" refType="w" fact="0.1396"/>
          <dgm:constr type="t" for="ch" forName="text3" refType="h" fact="0.1286"/>
          <dgm:constr type="w" for="ch" forName="text3" refType="w" fact="0.1623"/>
          <dgm:constr type="h" for="ch" forName="text3" refType="h" fact="0.2314"/>
          <dgm:constr type="l" for="ch" forName="textaccent1" refType="w" fact="0.1435"/>
          <dgm:constr type="t" for="ch" forName="textaccent1" refType="h" fact="0.488"/>
          <dgm:constr type="w" for="ch" forName="textaccent1" refType="w" fact="0.0189"/>
          <dgm:constr type="h" for="ch" forName="textaccent1" refType="h" fact="0.0271"/>
          <dgm:constr type="l" for="ch" forName="image1" refType="w" fact="0"/>
          <dgm:constr type="t" for="ch" forName="image1" refType="h" fact="0.2566"/>
          <dgm:constr type="w" for="ch" forName="image1" refType="w" fact="0.1623"/>
          <dgm:constr type="h" for="ch" forName="image1" refType="h" fact="0.2314"/>
          <dgm:constr type="l" for="ch" forName="imageaccent1" refType="w" fact="0.1111"/>
          <dgm:constr type="t" for="ch" forName="imageaccent1" refType="h" fact="0.4572"/>
          <dgm:constr type="w" for="ch" forName="imageaccent1" refType="w" fact="0.0189"/>
          <dgm:constr type="h" for="ch" forName="imageaccent1" refType="h" fact="0.0271"/>
          <dgm:constr type="l" for="ch" forName="textaccent2" refType="w" fact="0.391"/>
          <dgm:constr type="t" for="ch" forName="textaccent2" refType="h" fact="0.456"/>
          <dgm:constr type="w" for="ch" forName="textaccent2" refType="w" fact="0.0189"/>
          <dgm:constr type="h" for="ch" forName="textaccent2" refType="h" fact="0.0271"/>
          <dgm:constr type="l" for="ch" forName="imageaccent2" refType="w" fact="0.4228"/>
          <dgm:constr type="t" for="ch" forName="imageaccent2" refType="h" fact="0.487"/>
          <dgm:constr type="w" for="ch" forName="imageaccent2" refType="w" fact="0.0189"/>
          <dgm:constr type="h" for="ch" forName="imageaccent2" refType="h" fact="0.0271"/>
          <dgm:constr type="l" for="ch" forName="textaccent3" refType="w" fact="0.2501"/>
          <dgm:constr type="t" for="ch" forName="textaccent3" refType="h" fact="0.1318"/>
          <dgm:constr type="w" for="ch" forName="textaccent3" refType="w" fact="0.0189"/>
          <dgm:constr type="h" for="ch" forName="textaccent3" refType="h" fact="0.0271"/>
          <dgm:constr type="l" for="ch" forName="imageaccent3" refType="w" fact="0.2839"/>
          <dgm:constr type="t" for="ch" forName="imageaccent3" refType="h" fact="0.1025"/>
          <dgm:constr type="w" for="ch" forName="imageaccent3" refType="w" fact="0.0189"/>
          <dgm:constr type="h" for="ch" forName="imageaccent3" refType="h" fact="0.0271"/>
          <dgm:constr type="l" for="ch" forName="textaccent4" refType="w" fact="0.5593"/>
          <dgm:constr type="t" for="ch" forName="textaccent4" refType="h" fact="0.2307"/>
          <dgm:constr type="w" for="ch" forName="textaccent4" refType="w" fact="0.0189"/>
          <dgm:constr type="h" for="ch" forName="textaccent4" refType="h" fact="0.0271"/>
          <dgm:constr type="l" for="ch" forName="imageaccent4" refType="w" fact="0.5901"/>
          <dgm:constr type="t" for="ch" forName="imageaccent4" refType="h" fact="0.2624"/>
          <dgm:constr type="w" for="ch" forName="imageaccent4" refType="w" fact="0.0189"/>
          <dgm:constr type="h" for="ch" forName="imageaccent4" refType="h" fact="0.0271"/>
          <dgm:constr type="l" for="ch" forName="textaccent5" refType="w" fact="0.6989"/>
          <dgm:constr type="t" for="ch" forName="textaccent5" refType="h" fact="0.1062"/>
          <dgm:constr type="w" for="ch" forName="textaccent5" refType="w" fact="0.0189"/>
          <dgm:constr type="h" for="ch" forName="textaccent5" refType="h" fact="0.0271"/>
          <dgm:constr type="l" for="ch" forName="imageaccent5" refType="w" fact="0.7305"/>
          <dgm:constr type="t" for="ch" forName="imageaccent5" refType="h" fact="0.1367"/>
          <dgm:constr type="w" for="ch" forName="imageaccent5" refType="w" fact="0.0189"/>
          <dgm:constr type="h" for="ch" forName="imageaccent5" refType="h" fact="0.0271"/>
          <dgm:constr type="l" for="ch" forName="image6" refType="w" fact="0.5585"/>
          <dgm:constr type="t" for="ch" forName="image6" refType="h" fact="0.5137"/>
          <dgm:constr type="w" for="ch" forName="image6" refType="w" fact="0.1623"/>
          <dgm:constr type="h" for="ch" forName="image6" refType="h" fact="0.2314"/>
          <dgm:constr type="l" for="ch" forName="text6" refType="w" fact="0.6982"/>
          <dgm:constr type="t" for="ch" forName="text6" refType="h" fact="0.387"/>
          <dgm:constr type="w" for="ch" forName="text6" refType="w" fact="0.1623"/>
          <dgm:constr type="h" for="ch" forName="text6" refType="h" fact="0.2314"/>
          <dgm:constr type="l" for="ch" forName="imageaccent6" refType="w" fact="0.7002"/>
          <dgm:constr type="t" for="ch" forName="imageaccent6" refType="h" fact="0.6152"/>
          <dgm:constr type="w" for="ch" forName="imageaccent6" refType="w" fact="0.0189"/>
          <dgm:constr type="h" for="ch" forName="imageaccent6" refType="h" fact="0.0271"/>
          <dgm:constr type="l" for="ch" forName="textaccent6" refType="w" fact="0.7303"/>
          <dgm:constr type="t" for="ch" forName="textaccent6" refType="h" fact="0.5897"/>
          <dgm:constr type="w" for="ch" forName="textaccent6" refType="w" fact="0.0189"/>
          <dgm:constr type="h" for="ch" forName="textaccent6" refType="h" fact="0.0271"/>
          <dgm:constr type="l" for="ch" forName="text7" refType="w" fact="0.2792"/>
          <dgm:constr type="t" for="ch" forName="text7" refType="h" fact="0.5122"/>
          <dgm:constr type="w" for="ch" forName="text7" refType="w" fact="0.1623"/>
          <dgm:constr type="h" for="ch" forName="text7" refType="h" fact="0.2314"/>
          <dgm:constr type="l" for="ch" forName="image7" refType="w" fact="0.1395"/>
          <dgm:constr type="t" for="ch" forName="image7" refType="h" fact="0.6409"/>
          <dgm:constr type="w" for="ch" forName="image7" refType="w" fact="0.1623"/>
          <dgm:constr type="h" for="ch" forName="image7" refType="h" fact="0.2314"/>
          <dgm:constr type="l" for="ch" forName="imageaccent7" refType="w" fact="0.25"/>
          <dgm:constr type="t" for="ch" forName="imageaccent7" refType="h" fact="0.6441"/>
          <dgm:constr type="w" for="ch" forName="imageaccent7" refType="w" fact="0.0189"/>
          <dgm:constr type="h" for="ch" forName="imageaccent7" refType="h" fact="0.0271"/>
          <dgm:constr type="l" for="ch" forName="textaccent7" refType="w" fact="0.2838"/>
          <dgm:constr type="t" for="ch" forName="textaccent7" refType="h" fact="0.6148"/>
          <dgm:constr type="w" for="ch" forName="textaccent7" refType="w" fact="0.0189"/>
          <dgm:constr type="h" for="ch" forName="textaccent7" refType="h" fact="0.0271"/>
          <dgm:constr type="l" for="ch" forName="image8" refType="w" fact="0.6975"/>
          <dgm:constr type="t" for="ch" forName="image8" refType="h" fact="0.6433"/>
          <dgm:constr type="w" for="ch" forName="image8" refType="w" fact="0.1623"/>
          <dgm:constr type="h" for="ch" forName="image8" refType="h" fact="0.2314"/>
          <dgm:constr type="l" for="ch" forName="text8" refType="w" fact="0.8371"/>
          <dgm:constr type="t" for="ch" forName="text8" refType="h" fact="0.5167"/>
          <dgm:constr type="w" for="ch" forName="text8" refType="w" fact="0.1623"/>
          <dgm:constr type="h" for="ch" forName="text8" refType="h" fact="0.2314"/>
          <dgm:constr type="l" for="ch" forName="imageaccent8" refType="w" fact="0.8392"/>
          <dgm:constr type="t" for="ch" forName="imageaccent8" refType="h" fact="0.7449"/>
          <dgm:constr type="w" for="ch" forName="imageaccent8" refType="w" fact="0.0189"/>
          <dgm:constr type="h" for="ch" forName="imageaccent8" refType="h" fact="0.0271"/>
          <dgm:constr type="l" for="ch" forName="textaccent8" refType="w" fact="0.8693"/>
          <dgm:constr type="t" for="ch" forName="textaccent8" refType="h" fact="0.7194"/>
          <dgm:constr type="w" for="ch" forName="textaccent8" refType="w" fact="0.0189"/>
          <dgm:constr type="h" for="ch" forName="textaccent8" refType="h" fact="0.0271"/>
          <dgm:constr type="l" for="ch" forName="text9" refType="w" fact="0.8377"/>
          <dgm:constr type="t" for="ch" forName="text9" refType="h" fact="0.005"/>
          <dgm:constr type="w" for="ch" forName="text9" refType="w" fact="0.1623"/>
          <dgm:constr type="h" for="ch" forName="text9" refType="h" fact="0.2314"/>
          <dgm:constr type="l" for="ch" forName="textaccent9" refType="w" fact="0.95"/>
          <dgm:constr type="t" for="ch" forName="textaccent9" refType="h" fact="0.2084"/>
          <dgm:constr type="w" for="ch" forName="textaccent9" refType="w" fact="0.0189"/>
          <dgm:constr type="h" for="ch" forName="textaccent9" refType="h" fact="0.0271"/>
          <dgm:constr type="l" for="ch" forName="image9" refType="w" fact="0.8377"/>
          <dgm:constr type="t" for="ch" forName="image9" refType="h" fact="0.2604"/>
          <dgm:constr type="w" for="ch" forName="image9" refType="w" fact="0.1623"/>
          <dgm:constr type="h" for="ch" forName="image9" refType="h" fact="0.2314"/>
          <dgm:constr type="l" for="ch" forName="imageaccent9" refType="w" fact="0.95"/>
          <dgm:constr type="t" for="ch" forName="imageaccent9" refType="h" fact="0.2618"/>
          <dgm:constr type="w" for="ch" forName="imageaccent9" refType="w" fact="0.0189"/>
          <dgm:constr type="h" for="ch" forName="imageaccent9" refType="h" fact="0.0271"/>
          <dgm:constr type="l" for="ch" forName="image10" refType="w" fact="0.2786"/>
          <dgm:constr type="t" for="ch" forName="image10" refType="h" fact="0.7686"/>
          <dgm:constr type="w" for="ch" forName="image10" refType="w" fact="0.1623"/>
          <dgm:constr type="h" for="ch" forName="image10" refType="h" fact="0.2314"/>
          <dgm:constr type="l" for="ch" forName="text10" refType="w" fact="0.4183"/>
          <dgm:constr type="t" for="ch" forName="text10" refType="h" fact="0.6419"/>
          <dgm:constr type="w" for="ch" forName="text10" refType="w" fact="0.1623"/>
          <dgm:constr type="h" for="ch" forName="text10" refType="h" fact="0.2314"/>
          <dgm:constr type="l" for="ch" forName="imageaccent10" refType="w" fact="0.4203"/>
          <dgm:constr type="t" for="ch" forName="imageaccent10" refType="h" fact="0.8701"/>
          <dgm:constr type="w" for="ch" forName="imageaccent10" refType="w" fact="0.0189"/>
          <dgm:constr type="h" for="ch" forName="imageaccent10" refType="h" fact="0.0271"/>
          <dgm:constr type="l" for="ch" forName="textaccent10" refType="w" fact="0.4504"/>
          <dgm:constr type="t" for="ch" forName="textaccent10" refType="h" fact="0.8446"/>
          <dgm:constr type="w" for="ch" forName="textaccent10" refType="w" fact="0.0189"/>
          <dgm:constr type="h" for="ch" forName="textaccent10" refType="h" fact="0.0271"/>
        </dgm:constrLst>
      </dgm:if>
      <dgm:if name="Name12" axis="ch" ptType="node" func="cnt" op="equ" val="11">
        <dgm:alg type="composite">
          <dgm:param type="ar" val="1.4704"/>
        </dgm:alg>
        <dgm:constrLst>
          <dgm:constr type="primFontSz" for="des" ptType="node" op="equ" val="65"/>
          <dgm:constr type="l" for="ch" forName="image4" refType="w" fact="0.5585"/>
          <dgm:constr type="t" for="ch" forName="image4" refType="h" fact="0.2287"/>
          <dgm:constr type="w" for="ch" forName="image4" refType="w" fact="0.1623"/>
          <dgm:constr type="h" for="ch" forName="image4" refType="h" fact="0.2049"/>
          <dgm:constr type="l" for="ch" forName="text5" refType="w" fact="0.5585"/>
          <dgm:constr type="t" for="ch" forName="text5" refType="h" fact="0.0022"/>
          <dgm:constr type="w" for="ch" forName="text5" refType="w" fact="0.1623"/>
          <dgm:constr type="h" for="ch" forName="text5" refType="h" fact="0.2049"/>
          <dgm:constr type="l" for="ch" forName="image5" refType="w" fact="0.6982"/>
          <dgm:constr type="t" for="ch" forName="image5" refType="h" fact="0.1165"/>
          <dgm:constr type="w" for="ch" forName="image5" refType="w" fact="0.1623"/>
          <dgm:constr type="h" for="ch" forName="image5" refType="h" fact="0.2049"/>
          <dgm:constr type="l" for="ch" forName="image2" refType="w" fact="0.4189"/>
          <dgm:constr type="t" for="ch" forName="image2" refType="h" fact="0.34"/>
          <dgm:constr type="w" for="ch" forName="image2" refType="w" fact="0.1623"/>
          <dgm:constr type="h" for="ch" forName="image2" refType="h" fact="0.2049"/>
          <dgm:constr type="l" for="ch" forName="text4" refType="w" fact="0.4189"/>
          <dgm:constr type="t" for="ch" forName="text4" refType="h" fact="0.1135"/>
          <dgm:constr type="w" for="ch" forName="text4" refType="w" fact="0.1623"/>
          <dgm:constr type="h" for="ch" forName="text4" refType="h" fact="0.2049"/>
          <dgm:constr type="l" for="ch" forName="text2" refType="w" fact="0.2793"/>
          <dgm:constr type="t" for="ch" forName="text2" refType="h" fact="0.2265"/>
          <dgm:constr type="w" for="ch" forName="text2" refType="w" fact="0.1623"/>
          <dgm:constr type="h" for="ch" forName="text2" refType="h" fact="0.2049"/>
          <dgm:constr type="l" for="ch" forName="image3" refType="w" fact="0.2793"/>
          <dgm:constr type="t" for="ch" forName="image3" refType="h" fact="0"/>
          <dgm:constr type="w" for="ch" forName="image3" refType="w" fact="0.1623"/>
          <dgm:constr type="h" for="ch" forName="image3" refType="h" fact="0.2049"/>
          <dgm:constr type="l" for="ch" forName="text1" refType="w" fact="0.1396"/>
          <dgm:constr type="t" for="ch" forName="text1" refType="h" fact="0.3404"/>
          <dgm:constr type="w" for="ch" forName="text1" refType="w" fact="0.1623"/>
          <dgm:constr type="h" for="ch" forName="text1" refType="h" fact="0.2049"/>
          <dgm:constr type="l" for="ch" forName="text3" refType="w" fact="0.1396"/>
          <dgm:constr type="t" for="ch" forName="text3" refType="h" fact="0.1139"/>
          <dgm:constr type="w" for="ch" forName="text3" refType="w" fact="0.1623"/>
          <dgm:constr type="h" for="ch" forName="text3" refType="h" fact="0.2049"/>
          <dgm:constr type="l" for="ch" forName="textaccent1" refType="w" fact="0.1435"/>
          <dgm:constr type="t" for="ch" forName="textaccent1" refType="h" fact="0.432"/>
          <dgm:constr type="w" for="ch" forName="textaccent1" refType="w" fact="0.0189"/>
          <dgm:constr type="h" for="ch" forName="textaccent1" refType="h" fact="0.024"/>
          <dgm:constr type="l" for="ch" forName="image1" refType="w" fact="0"/>
          <dgm:constr type="t" for="ch" forName="image1" refType="h" fact="0.2272"/>
          <dgm:constr type="w" for="ch" forName="image1" refType="w" fact="0.1623"/>
          <dgm:constr type="h" for="ch" forName="image1" refType="h" fact="0.2049"/>
          <dgm:constr type="l" for="ch" forName="imageaccent1" refType="w" fact="0.1111"/>
          <dgm:constr type="t" for="ch" forName="imageaccent1" refType="h" fact="0.4048"/>
          <dgm:constr type="w" for="ch" forName="imageaccent1" refType="w" fact="0.0189"/>
          <dgm:constr type="h" for="ch" forName="imageaccent1" refType="h" fact="0.024"/>
          <dgm:constr type="l" for="ch" forName="textaccent2" refType="w" fact="0.391"/>
          <dgm:constr type="t" for="ch" forName="textaccent2" refType="h" fact="0.4038"/>
          <dgm:constr type="w" for="ch" forName="textaccent2" refType="w" fact="0.0189"/>
          <dgm:constr type="h" for="ch" forName="textaccent2" refType="h" fact="0.024"/>
          <dgm:constr type="l" for="ch" forName="imageaccent2" refType="w" fact="0.4228"/>
          <dgm:constr type="t" for="ch" forName="imageaccent2" refType="h" fact="0.4312"/>
          <dgm:constr type="w" for="ch" forName="imageaccent2" refType="w" fact="0.0189"/>
          <dgm:constr type="h" for="ch" forName="imageaccent2" refType="h" fact="0.024"/>
          <dgm:constr type="l" for="ch" forName="textaccent3" refType="w" fact="0.2501"/>
          <dgm:constr type="t" for="ch" forName="textaccent3" refType="h" fact="0.1167"/>
          <dgm:constr type="w" for="ch" forName="textaccent3" refType="w" fact="0.0189"/>
          <dgm:constr type="h" for="ch" forName="textaccent3" refType="h" fact="0.024"/>
          <dgm:constr type="l" for="ch" forName="imageaccent3" refType="w" fact="0.2839"/>
          <dgm:constr type="t" for="ch" forName="imageaccent3" refType="h" fact="0.0908"/>
          <dgm:constr type="w" for="ch" forName="imageaccent3" refType="w" fact="0.0189"/>
          <dgm:constr type="h" for="ch" forName="imageaccent3" refType="h" fact="0.024"/>
          <dgm:constr type="l" for="ch" forName="textaccent4" refType="w" fact="0.5593"/>
          <dgm:constr type="t" for="ch" forName="textaccent4" refType="h" fact="0.2042"/>
          <dgm:constr type="w" for="ch" forName="textaccent4" refType="w" fact="0.0189"/>
          <dgm:constr type="h" for="ch" forName="textaccent4" refType="h" fact="0.024"/>
          <dgm:constr type="l" for="ch" forName="imageaccent4" refType="w" fact="0.5901"/>
          <dgm:constr type="t" for="ch" forName="imageaccent4" refType="h" fact="0.2323"/>
          <dgm:constr type="w" for="ch" forName="imageaccent4" refType="w" fact="0.0189"/>
          <dgm:constr type="h" for="ch" forName="imageaccent4" refType="h" fact="0.024"/>
          <dgm:constr type="l" for="ch" forName="textaccent5" refType="w" fact="0.6989"/>
          <dgm:constr type="t" for="ch" forName="textaccent5" refType="h" fact="0.094"/>
          <dgm:constr type="w" for="ch" forName="textaccent5" refType="w" fact="0.0189"/>
          <dgm:constr type="h" for="ch" forName="textaccent5" refType="h" fact="0.024"/>
          <dgm:constr type="l" for="ch" forName="imageaccent5" refType="w" fact="0.7305"/>
          <dgm:constr type="t" for="ch" forName="imageaccent5" refType="h" fact="0.121"/>
          <dgm:constr type="w" for="ch" forName="imageaccent5" refType="w" fact="0.0189"/>
          <dgm:constr type="h" for="ch" forName="imageaccent5" refType="h" fact="0.024"/>
          <dgm:constr type="l" for="ch" forName="image6" refType="w" fact="0.5585"/>
          <dgm:constr type="t" for="ch" forName="image6" refType="h" fact="0.4548"/>
          <dgm:constr type="w" for="ch" forName="image6" refType="w" fact="0.1623"/>
          <dgm:constr type="h" for="ch" forName="image6" refType="h" fact="0.2049"/>
          <dgm:constr type="l" for="ch" forName="text6" refType="w" fact="0.6982"/>
          <dgm:constr type="t" for="ch" forName="text6" refType="h" fact="0.3426"/>
          <dgm:constr type="w" for="ch" forName="text6" refType="w" fact="0.1623"/>
          <dgm:constr type="h" for="ch" forName="text6" refType="h" fact="0.2049"/>
          <dgm:constr type="l" for="ch" forName="imageaccent6" refType="w" fact="0.7002"/>
          <dgm:constr type="t" for="ch" forName="imageaccent6" refType="h" fact="0.5447"/>
          <dgm:constr type="w" for="ch" forName="imageaccent6" refType="w" fact="0.0189"/>
          <dgm:constr type="h" for="ch" forName="imageaccent6" refType="h" fact="0.024"/>
          <dgm:constr type="l" for="ch" forName="textaccent6" refType="w" fact="0.7303"/>
          <dgm:constr type="t" for="ch" forName="textaccent6" refType="h" fact="0.5221"/>
          <dgm:constr type="w" for="ch" forName="textaccent6" refType="w" fact="0.0189"/>
          <dgm:constr type="h" for="ch" forName="textaccent6" refType="h" fact="0.024"/>
          <dgm:constr type="l" for="ch" forName="text7" refType="w" fact="0.2792"/>
          <dgm:constr type="t" for="ch" forName="text7" refType="h" fact="0.4535"/>
          <dgm:constr type="w" for="ch" forName="text7" refType="w" fact="0.1623"/>
          <dgm:constr type="h" for="ch" forName="text7" refType="h" fact="0.2049"/>
          <dgm:constr type="l" for="ch" forName="image7" refType="w" fact="0.1395"/>
          <dgm:constr type="t" for="ch" forName="image7" refType="h" fact="0.5674"/>
          <dgm:constr type="w" for="ch" forName="image7" refType="w" fact="0.1623"/>
          <dgm:constr type="h" for="ch" forName="image7" refType="h" fact="0.2049"/>
          <dgm:constr type="l" for="ch" forName="imageaccent7" refType="w" fact="0.25"/>
          <dgm:constr type="t" for="ch" forName="imageaccent7" refType="h" fact="0.5703"/>
          <dgm:constr type="w" for="ch" forName="imageaccent7" refType="w" fact="0.0189"/>
          <dgm:constr type="h" for="ch" forName="imageaccent7" refType="h" fact="0.024"/>
          <dgm:constr type="l" for="ch" forName="textaccent7" refType="w" fact="0.2838"/>
          <dgm:constr type="t" for="ch" forName="textaccent7" refType="h" fact="0.5443"/>
          <dgm:constr type="w" for="ch" forName="textaccent7" refType="w" fact="0.0189"/>
          <dgm:constr type="h" for="ch" forName="textaccent7" refType="h" fact="0.024"/>
          <dgm:constr type="l" for="ch" forName="image8" refType="w" fact="0.6975"/>
          <dgm:constr type="t" for="ch" forName="image8" refType="h" fact="0.5696"/>
          <dgm:constr type="w" for="ch" forName="image8" refType="w" fact="0.1623"/>
          <dgm:constr type="h" for="ch" forName="image8" refType="h" fact="0.2049"/>
          <dgm:constr type="l" for="ch" forName="text8" refType="w" fact="0.8371"/>
          <dgm:constr type="t" for="ch" forName="text8" refType="h" fact="0.4574"/>
          <dgm:constr type="w" for="ch" forName="text8" refType="w" fact="0.1623"/>
          <dgm:constr type="h" for="ch" forName="text8" refType="h" fact="0.2049"/>
          <dgm:constr type="l" for="ch" forName="imageaccent8" refType="w" fact="0.8392"/>
          <dgm:constr type="t" for="ch" forName="imageaccent8" refType="h" fact="0.6595"/>
          <dgm:constr type="w" for="ch" forName="imageaccent8" refType="w" fact="0.0189"/>
          <dgm:constr type="h" for="ch" forName="imageaccent8" refType="h" fact="0.024"/>
          <dgm:constr type="l" for="ch" forName="textaccent8" refType="w" fact="0.8693"/>
          <dgm:constr type="t" for="ch" forName="textaccent8" refType="h" fact="0.6369"/>
          <dgm:constr type="w" for="ch" forName="textaccent8" refType="w" fact="0.0189"/>
          <dgm:constr type="h" for="ch" forName="textaccent8" refType="h" fact="0.024"/>
          <dgm:constr type="l" for="ch" forName="text9" refType="w" fact="0.8377"/>
          <dgm:constr type="t" for="ch" forName="text9" refType="h" fact="0.0044"/>
          <dgm:constr type="w" for="ch" forName="text9" refType="w" fact="0.1623"/>
          <dgm:constr type="h" for="ch" forName="text9" refType="h" fact="0.2049"/>
          <dgm:constr type="l" for="ch" forName="textaccent9" refType="w" fact="0.95"/>
          <dgm:constr type="t" for="ch" forName="textaccent9" refType="h" fact="0.1846"/>
          <dgm:constr type="w" for="ch" forName="textaccent9" refType="w" fact="0.0189"/>
          <dgm:constr type="h" for="ch" forName="textaccent9" refType="h" fact="0.024"/>
          <dgm:constr type="l" for="ch" forName="image9" refType="w" fact="0.8377"/>
          <dgm:constr type="t" for="ch" forName="image9" refType="h" fact="0.2306"/>
          <dgm:constr type="w" for="ch" forName="image9" refType="w" fact="0.1623"/>
          <dgm:constr type="h" for="ch" forName="image9" refType="h" fact="0.2049"/>
          <dgm:constr type="l" for="ch" forName="imageaccent9" refType="w" fact="0.95"/>
          <dgm:constr type="t" for="ch" forName="imageaccent9" refType="h" fact="0.2318"/>
          <dgm:constr type="w" for="ch" forName="imageaccent9" refType="w" fact="0.0189"/>
          <dgm:constr type="h" for="ch" forName="imageaccent9" refType="h" fact="0.024"/>
          <dgm:constr type="l" for="ch" forName="image10" refType="w" fact="0.2786"/>
          <dgm:constr type="t" for="ch" forName="image10" refType="h" fact="0.6805"/>
          <dgm:constr type="w" for="ch" forName="image10" refType="w" fact="0.1623"/>
          <dgm:constr type="h" for="ch" forName="image10" refType="h" fact="0.2049"/>
          <dgm:constr type="l" for="ch" forName="text10" refType="w" fact="0.4183"/>
          <dgm:constr type="t" for="ch" forName="text10" refType="h" fact="0.5683"/>
          <dgm:constr type="w" for="ch" forName="text10" refType="w" fact="0.1623"/>
          <dgm:constr type="h" for="ch" forName="text10" refType="h" fact="0.2049"/>
          <dgm:constr type="l" for="ch" forName="imageaccent10" refType="w" fact="0.4203"/>
          <dgm:constr type="t" for="ch" forName="imageaccent10" refType="h" fact="0.7704"/>
          <dgm:constr type="w" for="ch" forName="imageaccent10" refType="w" fact="0.0189"/>
          <dgm:constr type="h" for="ch" forName="imageaccent10" refType="h" fact="0.024"/>
          <dgm:constr type="l" for="ch" forName="textaccent10" refType="w" fact="0.4504"/>
          <dgm:constr type="t" for="ch" forName="textaccent10" refType="h" fact="0.7478"/>
          <dgm:constr type="w" for="ch" forName="textaccent10" refType="w" fact="0.0189"/>
          <dgm:constr type="h" for="ch" forName="textaccent10" refType="h" fact="0.024"/>
          <dgm:constr type="l" for="ch" forName="text11" refType="w" fact="0.6971"/>
          <dgm:constr type="t" for="ch" forName="text11" refType="h" fact="0.7951"/>
          <dgm:constr type="w" for="ch" forName="text11" refType="w" fact="0.1623"/>
          <dgm:constr type="h" for="ch" forName="text11" refType="h" fact="0.2049"/>
          <dgm:constr type="l" for="ch" forName="image11" refType="w" fact="0.5575"/>
          <dgm:constr type="t" for="ch" forName="image11" refType="h" fact="0.6816"/>
          <dgm:constr type="w" for="ch" forName="image11" refType="w" fact="0.1623"/>
          <dgm:constr type="h" for="ch" forName="image11" refType="h" fact="0.2049"/>
          <dgm:constr type="l" for="ch" forName="imageaccent11" refType="w" fact="0.6692"/>
          <dgm:constr type="t" for="ch" forName="imageaccent11" refType="h" fact="0.8589"/>
          <dgm:constr type="w" for="ch" forName="imageaccent11" refType="w" fact="0.0189"/>
          <dgm:constr type="h" for="ch" forName="imageaccent11" refType="h" fact="0.024"/>
          <dgm:constr type="l" for="ch" forName="textaccent11" refType="w" fact="0.701"/>
          <dgm:constr type="t" for="ch" forName="textaccent11" refType="h" fact="0.8863"/>
          <dgm:constr type="w" for="ch" forName="textaccent11" refType="w" fact="0.0189"/>
          <dgm:constr type="h" for="ch" forName="textaccent11" refType="h" fact="0.024"/>
        </dgm:constrLst>
      </dgm:if>
      <dgm:else name="Name13">
        <dgm:alg type="composite">
          <dgm:param type="ar" val="1.675"/>
        </dgm:alg>
        <dgm:constrLst>
          <dgm:constr type="primFontSz" for="des" ptType="node" op="equ" val="65"/>
          <dgm:constr type="l" for="ch" forName="image4" refType="w" fact="0.4903"/>
          <dgm:constr type="t" for="ch" forName="image4" refType="h" fact="0.2287"/>
          <dgm:constr type="w" for="ch" forName="image4" refType="w" fact="0.1425"/>
          <dgm:constr type="h" for="ch" forName="image4" refType="h" fact="0.2049"/>
          <dgm:constr type="l" for="ch" forName="text5" refType="w" fact="0.4903"/>
          <dgm:constr type="t" for="ch" forName="text5" refType="h" fact="0.0022"/>
          <dgm:constr type="w" for="ch" forName="text5" refType="w" fact="0.1425"/>
          <dgm:constr type="h" for="ch" forName="text5" refType="h" fact="0.2049"/>
          <dgm:constr type="l" for="ch" forName="image5" refType="w" fact="0.6129"/>
          <dgm:constr type="t" for="ch" forName="image5" refType="h" fact="0.1165"/>
          <dgm:constr type="w" for="ch" forName="image5" refType="w" fact="0.1425"/>
          <dgm:constr type="h" for="ch" forName="image5" refType="h" fact="0.2049"/>
          <dgm:constr type="l" for="ch" forName="image2" refType="w" fact="0.3677"/>
          <dgm:constr type="t" for="ch" forName="image2" refType="h" fact="0.34"/>
          <dgm:constr type="w" for="ch" forName="image2" refType="w" fact="0.1425"/>
          <dgm:constr type="h" for="ch" forName="image2" refType="h" fact="0.2049"/>
          <dgm:constr type="l" for="ch" forName="text4" refType="w" fact="0.3677"/>
          <dgm:constr type="t" for="ch" forName="text4" refType="h" fact="0.1135"/>
          <dgm:constr type="w" for="ch" forName="text4" refType="w" fact="0.1425"/>
          <dgm:constr type="h" for="ch" forName="text4" refType="h" fact="0.2049"/>
          <dgm:constr type="l" for="ch" forName="text2" refType="w" fact="0.2452"/>
          <dgm:constr type="t" for="ch" forName="text2" refType="h" fact="0.2265"/>
          <dgm:constr type="w" for="ch" forName="text2" refType="w" fact="0.1425"/>
          <dgm:constr type="h" for="ch" forName="text2" refType="h" fact="0.2049"/>
          <dgm:constr type="l" for="ch" forName="image3" refType="w" fact="0.2452"/>
          <dgm:constr type="t" for="ch" forName="image3" refType="h" fact="0"/>
          <dgm:constr type="w" for="ch" forName="image3" refType="w" fact="0.1425"/>
          <dgm:constr type="h" for="ch" forName="image3" refType="h" fact="0.2049"/>
          <dgm:constr type="l" for="ch" forName="text1" refType="w" fact="0.1226"/>
          <dgm:constr type="t" for="ch" forName="text1" refType="h" fact="0.3404"/>
          <dgm:constr type="w" for="ch" forName="text1" refType="w" fact="0.1425"/>
          <dgm:constr type="h" for="ch" forName="text1" refType="h" fact="0.2049"/>
          <dgm:constr type="l" for="ch" forName="text3" refType="w" fact="0.1226"/>
          <dgm:constr type="t" for="ch" forName="text3" refType="h" fact="0.1139"/>
          <dgm:constr type="w" for="ch" forName="text3" refType="w" fact="0.1425"/>
          <dgm:constr type="h" for="ch" forName="text3" refType="h" fact="0.2049"/>
          <dgm:constr type="l" for="ch" forName="textaccent1" refType="w" fact="0.126"/>
          <dgm:constr type="t" for="ch" forName="textaccent1" refType="h" fact="0.432"/>
          <dgm:constr type="w" for="ch" forName="textaccent1" refType="w" fact="0.0166"/>
          <dgm:constr type="h" for="ch" forName="textaccent1" refType="h" fact="0.024"/>
          <dgm:constr type="l" for="ch" forName="image1" refType="w" fact="0"/>
          <dgm:constr type="t" for="ch" forName="image1" refType="h" fact="0.2272"/>
          <dgm:constr type="w" for="ch" forName="image1" refType="w" fact="0.1425"/>
          <dgm:constr type="h" for="ch" forName="image1" refType="h" fact="0.2049"/>
          <dgm:constr type="l" for="ch" forName="imageaccent1" refType="w" fact="0.0976"/>
          <dgm:constr type="t" for="ch" forName="imageaccent1" refType="h" fact="0.4048"/>
          <dgm:constr type="w" for="ch" forName="imageaccent1" refType="w" fact="0.0166"/>
          <dgm:constr type="h" for="ch" forName="imageaccent1" refType="h" fact="0.024"/>
          <dgm:constr type="l" for="ch" forName="textaccent2" refType="w" fact="0.3432"/>
          <dgm:constr type="t" for="ch" forName="textaccent2" refType="h" fact="0.4038"/>
          <dgm:constr type="w" for="ch" forName="textaccent2" refType="w" fact="0.0166"/>
          <dgm:constr type="h" for="ch" forName="textaccent2" refType="h" fact="0.024"/>
          <dgm:constr type="l" for="ch" forName="imageaccent2" refType="w" fact="0.3712"/>
          <dgm:constr type="t" for="ch" forName="imageaccent2" refType="h" fact="0.4312"/>
          <dgm:constr type="w" for="ch" forName="imageaccent2" refType="w" fact="0.0166"/>
          <dgm:constr type="h" for="ch" forName="imageaccent2" refType="h" fact="0.024"/>
          <dgm:constr type="l" for="ch" forName="textaccent3" refType="w" fact="0.2196"/>
          <dgm:constr type="t" for="ch" forName="textaccent3" refType="h" fact="0.1167"/>
          <dgm:constr type="w" for="ch" forName="textaccent3" refType="w" fact="0.0166"/>
          <dgm:constr type="h" for="ch" forName="textaccent3" refType="h" fact="0.024"/>
          <dgm:constr type="l" for="ch" forName="imageaccent3" refType="w" fact="0.2492"/>
          <dgm:constr type="t" for="ch" forName="imageaccent3" refType="h" fact="0.0908"/>
          <dgm:constr type="w" for="ch" forName="imageaccent3" refType="w" fact="0.0166"/>
          <dgm:constr type="h" for="ch" forName="imageaccent3" refType="h" fact="0.024"/>
          <dgm:constr type="l" for="ch" forName="textaccent4" refType="w" fact="0.491"/>
          <dgm:constr type="t" for="ch" forName="textaccent4" refType="h" fact="0.2042"/>
          <dgm:constr type="w" for="ch" forName="textaccent4" refType="w" fact="0.0166"/>
          <dgm:constr type="h" for="ch" forName="textaccent4" refType="h" fact="0.024"/>
          <dgm:constr type="l" for="ch" forName="imageaccent4" refType="w" fact="0.5181"/>
          <dgm:constr type="t" for="ch" forName="imageaccent4" refType="h" fact="0.2323"/>
          <dgm:constr type="w" for="ch" forName="imageaccent4" refType="w" fact="0.0166"/>
          <dgm:constr type="h" for="ch" forName="imageaccent4" refType="h" fact="0.024"/>
          <dgm:constr type="l" for="ch" forName="textaccent5" refType="w" fact="0.6136"/>
          <dgm:constr type="t" for="ch" forName="textaccent5" refType="h" fact="0.094"/>
          <dgm:constr type="w" for="ch" forName="textaccent5" refType="w" fact="0.0166"/>
          <dgm:constr type="h" for="ch" forName="textaccent5" refType="h" fact="0.024"/>
          <dgm:constr type="l" for="ch" forName="imageaccent5" refType="w" fact="0.6413"/>
          <dgm:constr type="t" for="ch" forName="imageaccent5" refType="h" fact="0.121"/>
          <dgm:constr type="w" for="ch" forName="imageaccent5" refType="w" fact="0.0166"/>
          <dgm:constr type="h" for="ch" forName="imageaccent5" refType="h" fact="0.024"/>
          <dgm:constr type="l" for="ch" forName="image6" refType="w" fact="0.4903"/>
          <dgm:constr type="t" for="ch" forName="image6" refType="h" fact="0.4548"/>
          <dgm:constr type="w" for="ch" forName="image6" refType="w" fact="0.1425"/>
          <dgm:constr type="h" for="ch" forName="image6" refType="h" fact="0.2049"/>
          <dgm:constr type="l" for="ch" forName="text6" refType="w" fact="0.6129"/>
          <dgm:constr type="t" for="ch" forName="text6" refType="h" fact="0.3426"/>
          <dgm:constr type="w" for="ch" forName="text6" refType="w" fact="0.1425"/>
          <dgm:constr type="h" for="ch" forName="text6" refType="h" fact="0.2049"/>
          <dgm:constr type="l" for="ch" forName="imageaccent6" refType="w" fact="0.6147"/>
          <dgm:constr type="t" for="ch" forName="imageaccent6" refType="h" fact="0.5447"/>
          <dgm:constr type="w" for="ch" forName="imageaccent6" refType="w" fact="0.0166"/>
          <dgm:constr type="h" for="ch" forName="imageaccent6" refType="h" fact="0.024"/>
          <dgm:constr type="l" for="ch" forName="textaccent6" refType="w" fact="0.6411"/>
          <dgm:constr type="t" for="ch" forName="textaccent6" refType="h" fact="0.5221"/>
          <dgm:constr type="w" for="ch" forName="textaccent6" refType="w" fact="0.0166"/>
          <dgm:constr type="h" for="ch" forName="textaccent6" refType="h" fact="0.024"/>
          <dgm:constr type="l" for="ch" forName="text7" refType="w" fact="0.2451"/>
          <dgm:constr type="t" for="ch" forName="text7" refType="h" fact="0.4535"/>
          <dgm:constr type="w" for="ch" forName="text7" refType="w" fact="0.1425"/>
          <dgm:constr type="h" for="ch" forName="text7" refType="h" fact="0.2049"/>
          <dgm:constr type="l" for="ch" forName="image7" refType="w" fact="0.1225"/>
          <dgm:constr type="t" for="ch" forName="image7" refType="h" fact="0.5674"/>
          <dgm:constr type="w" for="ch" forName="image7" refType="w" fact="0.1425"/>
          <dgm:constr type="h" for="ch" forName="image7" refType="h" fact="0.2049"/>
          <dgm:constr type="l" for="ch" forName="imageaccent7" refType="w" fact="0.2195"/>
          <dgm:constr type="t" for="ch" forName="imageaccent7" refType="h" fact="0.5703"/>
          <dgm:constr type="w" for="ch" forName="imageaccent7" refType="w" fact="0.0166"/>
          <dgm:constr type="h" for="ch" forName="imageaccent7" refType="h" fact="0.024"/>
          <dgm:constr type="l" for="ch" forName="textaccent7" refType="w" fact="0.2491"/>
          <dgm:constr type="t" for="ch" forName="textaccent7" refType="h" fact="0.5443"/>
          <dgm:constr type="w" for="ch" forName="textaccent7" refType="w" fact="0.0166"/>
          <dgm:constr type="h" for="ch" forName="textaccent7" refType="h" fact="0.024"/>
          <dgm:constr type="l" for="ch" forName="image8" refType="w" fact="0.6123"/>
          <dgm:constr type="t" for="ch" forName="image8" refType="h" fact="0.5696"/>
          <dgm:constr type="w" for="ch" forName="image8" refType="w" fact="0.1425"/>
          <dgm:constr type="h" for="ch" forName="image8" refType="h" fact="0.2049"/>
          <dgm:constr type="l" for="ch" forName="text8" refType="w" fact="0.7349"/>
          <dgm:constr type="t" for="ch" forName="text8" refType="h" fact="0.4574"/>
          <dgm:constr type="w" for="ch" forName="text8" refType="w" fact="0.1425"/>
          <dgm:constr type="h" for="ch" forName="text8" refType="h" fact="0.2049"/>
          <dgm:constr type="l" for="ch" forName="imageaccent8" refType="w" fact="0.7367"/>
          <dgm:constr type="t" for="ch" forName="imageaccent8" refType="h" fact="0.6595"/>
          <dgm:constr type="w" for="ch" forName="imageaccent8" refType="w" fact="0.0166"/>
          <dgm:constr type="h" for="ch" forName="imageaccent8" refType="h" fact="0.024"/>
          <dgm:constr type="l" for="ch" forName="textaccent8" refType="w" fact="0.7631"/>
          <dgm:constr type="t" for="ch" forName="textaccent8" refType="h" fact="0.6369"/>
          <dgm:constr type="w" for="ch" forName="textaccent8" refType="w" fact="0.0166"/>
          <dgm:constr type="h" for="ch" forName="textaccent8" refType="h" fact="0.024"/>
          <dgm:constr type="l" for="ch" forName="text9" refType="w" fact="0.7354"/>
          <dgm:constr type="t" for="ch" forName="text9" refType="h" fact="0.0044"/>
          <dgm:constr type="w" for="ch" forName="text9" refType="w" fact="0.1425"/>
          <dgm:constr type="h" for="ch" forName="text9" refType="h" fact="0.2049"/>
          <dgm:constr type="l" for="ch" forName="textaccent9" refType="w" fact="0.8339"/>
          <dgm:constr type="t" for="ch" forName="textaccent9" refType="h" fact="0.1846"/>
          <dgm:constr type="w" for="ch" forName="textaccent9" refType="w" fact="0.0166"/>
          <dgm:constr type="h" for="ch" forName="textaccent9" refType="h" fact="0.024"/>
          <dgm:constr type="l" for="ch" forName="image9" refType="w" fact="0.7354"/>
          <dgm:constr type="t" for="ch" forName="image9" refType="h" fact="0.2306"/>
          <dgm:constr type="w" for="ch" forName="image9" refType="w" fact="0.1425"/>
          <dgm:constr type="h" for="ch" forName="image9" refType="h" fact="0.2049"/>
          <dgm:constr type="l" for="ch" forName="imageaccent9" refType="w" fact="0.8339"/>
          <dgm:constr type="t" for="ch" forName="imageaccent9" refType="h" fact="0.2318"/>
          <dgm:constr type="w" for="ch" forName="imageaccent9" refType="w" fact="0.0166"/>
          <dgm:constr type="h" for="ch" forName="imageaccent9" refType="h" fact="0.024"/>
          <dgm:constr type="l" for="ch" forName="image10" refType="w" fact="0.2446"/>
          <dgm:constr type="t" for="ch" forName="image10" refType="h" fact="0.6805"/>
          <dgm:constr type="w" for="ch" forName="image10" refType="w" fact="0.1425"/>
          <dgm:constr type="h" for="ch" forName="image10" refType="h" fact="0.2049"/>
          <dgm:constr type="l" for="ch" forName="text10" refType="w" fact="0.3672"/>
          <dgm:constr type="t" for="ch" forName="text10" refType="h" fact="0.5683"/>
          <dgm:constr type="w" for="ch" forName="text10" refType="w" fact="0.1425"/>
          <dgm:constr type="h" for="ch" forName="text10" refType="h" fact="0.2049"/>
          <dgm:constr type="l" for="ch" forName="imageaccent10" refType="w" fact="0.369"/>
          <dgm:constr type="t" for="ch" forName="imageaccent10" refType="h" fact="0.7704"/>
          <dgm:constr type="w" for="ch" forName="imageaccent10" refType="w" fact="0.0166"/>
          <dgm:constr type="h" for="ch" forName="imageaccent10" refType="h" fact="0.024"/>
          <dgm:constr type="l" for="ch" forName="textaccent10" refType="w" fact="0.3954"/>
          <dgm:constr type="t" for="ch" forName="textaccent10" refType="h" fact="0.7478"/>
          <dgm:constr type="w" for="ch" forName="textaccent10" refType="w" fact="0.0166"/>
          <dgm:constr type="h" for="ch" forName="textaccent10" refType="h" fact="0.024"/>
          <dgm:constr type="l" for="ch" forName="text11" refType="w" fact="0.612"/>
          <dgm:constr type="t" for="ch" forName="text11" refType="h" fact="0.7951"/>
          <dgm:constr type="w" for="ch" forName="text11" refType="w" fact="0.1425"/>
          <dgm:constr type="h" for="ch" forName="text11" refType="h" fact="0.2049"/>
          <dgm:constr type="l" for="ch" forName="image11" refType="w" fact="0.4894"/>
          <dgm:constr type="t" for="ch" forName="image11" refType="h" fact="0.6816"/>
          <dgm:constr type="w" for="ch" forName="image11" refType="w" fact="0.1425"/>
          <dgm:constr type="h" for="ch" forName="image11" refType="h" fact="0.2049"/>
          <dgm:constr type="l" for="ch" forName="imageaccent11" refType="w" fact="0.5874"/>
          <dgm:constr type="t" for="ch" forName="imageaccent11" refType="h" fact="0.8589"/>
          <dgm:constr type="w" for="ch" forName="imageaccent11" refType="w" fact="0.0166"/>
          <dgm:constr type="h" for="ch" forName="imageaccent11" refType="h" fact="0.024"/>
          <dgm:constr type="l" for="ch" forName="textaccent11" refType="w" fact="0.6154"/>
          <dgm:constr type="t" for="ch" forName="textaccent11" refType="h" fact="0.8863"/>
          <dgm:constr type="w" for="ch" forName="textaccent11" refType="w" fact="0.0166"/>
          <dgm:constr type="h" for="ch" forName="textaccent11" refType="h" fact="0.024"/>
          <dgm:constr type="l" for="ch" forName="text12" refType="w" fact="0.735"/>
          <dgm:constr type="t" for="ch" forName="text12" refType="h" fact="0.684"/>
          <dgm:constr type="w" for="ch" forName="text12" refType="w" fact="0.1425"/>
          <dgm:constr type="h" for="ch" forName="text12" refType="h" fact="0.2049"/>
          <dgm:constr type="l" for="ch" forName="image12" refType="w" fact="0.8575"/>
          <dgm:constr type="t" for="ch" forName="image12" refType="h" fact="0.5718"/>
          <dgm:constr type="w" for="ch" forName="image12" refType="w" fact="0.1425"/>
          <dgm:constr type="h" for="ch" forName="image12" refType="h" fact="0.2049"/>
          <dgm:constr type="l" for="ch" forName="textaccent12" refType="w" fact="0.8594"/>
          <dgm:constr type="t" for="ch" forName="textaccent12" refType="h" fact="0.7739"/>
          <dgm:constr type="w" for="ch" forName="textaccent12" refType="w" fact="0.0166"/>
          <dgm:constr type="h" for="ch" forName="textaccent12" refType="h" fact="0.024"/>
          <dgm:constr type="l" for="ch" forName="imageaccent12" refType="w" fact="0.8858"/>
          <dgm:constr type="t" for="ch" forName="imageaccent12" refType="h" fact="0.7513"/>
          <dgm:constr type="w" for="ch" forName="imageaccent12" refType="w" fact="0.0166"/>
          <dgm:constr type="h" for="ch" forName="imageaccent12" refType="h" fact="0.024"/>
        </dgm:constrLst>
      </dgm:else>
    </dgm:choose>
    <dgm:forEach name="wrapper" axis="self" ptType="parTrans">
      <dgm:forEach name="wrapper2" axis="self" ptType="sibTrans" st="2">
        <dgm:forEach name="textRepeat" axis="self">
          <dgm:layoutNode name="textRepeatNode" styleLbl="alignNode1">
            <dgm:varLst>
              <dgm:chMax val="0"/>
              <dgm:chPref val="0"/>
              <dgm:bulletEnabled val="1"/>
            </dgm:varLst>
            <dgm:alg type="tx"/>
            <dgm:shape xmlns:r="http://schemas.openxmlformats.org/officeDocument/2006/relationships" type="hexagon" r:blip="">
              <dgm:adjLst>
                <dgm:adj idx="1" val="0.25"/>
                <dgm:adj idx="2" val="1.1547"/>
              </dgm:adjLst>
            </dgm:shape>
            <dgm:presOf axis="desOrSelf" ptType="node"/>
            <dgm:constrLst>
              <dgm:constr type="lMarg" refType="primFontSz" fact="0"/>
              <dgm:constr type="rMarg" refType="primFontSz" fact="0"/>
              <dgm:constr type="tMarg" refType="primFontSz" fact="0.1"/>
              <dgm:constr type="bMarg" refType="primFontSz" fact="0.1"/>
            </dgm:constrLst>
            <dgm:ruleLst>
              <dgm:rule type="primFontSz" val="5" fact="NaN" max="NaN"/>
            </dgm:ruleLst>
          </dgm:layoutNode>
        </dgm:forEach>
        <dgm:forEach name="accentRepeat" axis="self">
          <dgm:layoutNode name="accentRepeatNode" styleLbl="solidAlignAcc1">
            <dgm:alg type="sp"/>
            <dgm:shape xmlns:r="http://schemas.openxmlformats.org/officeDocument/2006/relationships" type="hexagon" r:blip="">
              <dgm:adjLst>
                <dgm:adj idx="1" val="0.25"/>
                <dgm:adj idx="2" val="1.1547"/>
              </dgm:adjLst>
            </dgm:shape>
            <dgm:presOf/>
          </dgm:layoutNode>
        </dgm:forEach>
        <dgm:forEach name="imageRepeat" axis="self">
          <dgm:layoutNode name="imageRepeatNode" styleLbl="alignAcc1">
            <dgm:alg type="sp"/>
            <dgm:shape xmlns:r="http://schemas.openxmlformats.org/officeDocument/2006/relationships" type="hexagon" r:blip="" blipPhldr="1">
              <dgm:adjLst>
                <dgm:adj idx="1" val="0.25"/>
                <dgm:adj idx="2" val="1.1547"/>
              </dgm:adjLst>
            </dgm:shape>
            <dgm:presOf axis="self"/>
          </dgm:layoutNode>
        </dgm:forEach>
      </dgm:forEach>
    </dgm:forEach>
    <dgm:forEach name="Name14" axis="ch" ptType="node" cnt="1">
      <dgm:layoutNode name="text1">
        <dgm:alg type="sp"/>
        <dgm:shape xmlns:r="http://schemas.openxmlformats.org/officeDocument/2006/relationships" r:blip="">
          <dgm:adjLst/>
        </dgm:shape>
        <dgm:presOf/>
        <dgm:constrLst/>
        <dgm:forEach name="Name15" ref="textRepeat"/>
      </dgm:layoutNode>
      <dgm:layoutNode name="textaccent1">
        <dgm:alg type="sp"/>
        <dgm:shape xmlns:r="http://schemas.openxmlformats.org/officeDocument/2006/relationships" r:blip="">
          <dgm:adjLst/>
        </dgm:shape>
        <dgm:presOf/>
        <dgm:constrLst/>
        <dgm:forEach name="Name16" ref="accentRepeat"/>
      </dgm:layoutNode>
    </dgm:forEach>
    <dgm:forEach name="Name17" axis="ch" ptType="sibTrans" hideLastTrans="0" cnt="1">
      <dgm:layoutNode name="image1">
        <dgm:alg type="sp"/>
        <dgm:shape xmlns:r="http://schemas.openxmlformats.org/officeDocument/2006/relationships" r:blip="">
          <dgm:adjLst/>
        </dgm:shape>
        <dgm:presOf/>
        <dgm:constrLst/>
        <dgm:forEach name="Name18" ref="imageRepeat"/>
      </dgm:layoutNode>
      <dgm:layoutNode name="imageaccent1">
        <dgm:alg type="sp"/>
        <dgm:shape xmlns:r="http://schemas.openxmlformats.org/officeDocument/2006/relationships" r:blip="">
          <dgm:adjLst/>
        </dgm:shape>
        <dgm:presOf/>
        <dgm:constrLst/>
        <dgm:forEach name="Name19" ref="accentRepeat"/>
      </dgm:layoutNode>
    </dgm:forEach>
    <dgm:forEach name="Name20" axis="ch" ptType="node" st="2" cnt="1">
      <dgm:layoutNode name="text2">
        <dgm:alg type="sp"/>
        <dgm:shape xmlns:r="http://schemas.openxmlformats.org/officeDocument/2006/relationships" r:blip="">
          <dgm:adjLst/>
        </dgm:shape>
        <dgm:presOf/>
        <dgm:constrLst/>
        <dgm:forEach name="Name21" ref="textRepeat"/>
      </dgm:layoutNode>
      <dgm:layoutNode name="textaccent2">
        <dgm:alg type="sp"/>
        <dgm:shape xmlns:r="http://schemas.openxmlformats.org/officeDocument/2006/relationships" r:blip="">
          <dgm:adjLst/>
        </dgm:shape>
        <dgm:presOf/>
        <dgm:constrLst/>
        <dgm:forEach name="Name22" ref="accentRepeat"/>
      </dgm:layoutNode>
    </dgm:forEach>
    <dgm:forEach name="Name23" axis="ch" ptType="sibTrans" hideLastTrans="0" st="2" cnt="1">
      <dgm:layoutNode name="image2">
        <dgm:alg type="sp"/>
        <dgm:shape xmlns:r="http://schemas.openxmlformats.org/officeDocument/2006/relationships" r:blip="">
          <dgm:adjLst/>
        </dgm:shape>
        <dgm:presOf/>
        <dgm:constrLst/>
        <dgm:forEach name="Name24" ref="imageRepeat"/>
      </dgm:layoutNode>
      <dgm:layoutNode name="imageaccent2">
        <dgm:alg type="sp"/>
        <dgm:shape xmlns:r="http://schemas.openxmlformats.org/officeDocument/2006/relationships" r:blip="">
          <dgm:adjLst/>
        </dgm:shape>
        <dgm:presOf/>
        <dgm:constrLst/>
        <dgm:forEach name="Name25" ref="accentRepeat"/>
      </dgm:layoutNode>
    </dgm:forEach>
    <dgm:forEach name="Name26" axis="ch" ptType="node" st="3" cnt="1">
      <dgm:layoutNode name="text3">
        <dgm:alg type="sp"/>
        <dgm:shape xmlns:r="http://schemas.openxmlformats.org/officeDocument/2006/relationships" r:blip="">
          <dgm:adjLst/>
        </dgm:shape>
        <dgm:presOf/>
        <dgm:constrLst/>
        <dgm:forEach name="Name27" ref="textRepeat"/>
      </dgm:layoutNode>
      <dgm:layoutNode name="textaccent3">
        <dgm:alg type="sp"/>
        <dgm:shape xmlns:r="http://schemas.openxmlformats.org/officeDocument/2006/relationships" r:blip="">
          <dgm:adjLst/>
        </dgm:shape>
        <dgm:presOf/>
        <dgm:constrLst/>
        <dgm:forEach name="Name28" ref="accentRepeat"/>
      </dgm:layoutNode>
    </dgm:forEach>
    <dgm:forEach name="Name29" axis="ch" ptType="sibTrans" hideLastTrans="0" st="3" cnt="1">
      <dgm:layoutNode name="image3">
        <dgm:alg type="sp"/>
        <dgm:shape xmlns:r="http://schemas.openxmlformats.org/officeDocument/2006/relationships" r:blip="">
          <dgm:adjLst/>
        </dgm:shape>
        <dgm:presOf/>
        <dgm:constrLst/>
        <dgm:forEach name="Name30" ref="imageRepeat"/>
      </dgm:layoutNode>
      <dgm:layoutNode name="imageaccent3">
        <dgm:alg type="sp"/>
        <dgm:shape xmlns:r="http://schemas.openxmlformats.org/officeDocument/2006/relationships" r:blip="">
          <dgm:adjLst/>
        </dgm:shape>
        <dgm:presOf/>
        <dgm:constrLst/>
        <dgm:forEach name="Name31" ref="accentRepeat"/>
      </dgm:layoutNode>
    </dgm:forEach>
    <dgm:forEach name="Name32" axis="ch" ptType="node" st="4" cnt="1">
      <dgm:layoutNode name="text4">
        <dgm:alg type="sp"/>
        <dgm:shape xmlns:r="http://schemas.openxmlformats.org/officeDocument/2006/relationships" r:blip="">
          <dgm:adjLst/>
        </dgm:shape>
        <dgm:presOf/>
        <dgm:constrLst/>
        <dgm:forEach name="Name33" ref="textRepeat"/>
      </dgm:layoutNode>
      <dgm:layoutNode name="textaccent4">
        <dgm:alg type="sp"/>
        <dgm:shape xmlns:r="http://schemas.openxmlformats.org/officeDocument/2006/relationships" r:blip="">
          <dgm:adjLst/>
        </dgm:shape>
        <dgm:presOf/>
        <dgm:constrLst/>
        <dgm:forEach name="Name34" ref="accentRepeat"/>
      </dgm:layoutNode>
    </dgm:forEach>
    <dgm:forEach name="Name35" axis="ch" ptType="sibTrans" hideLastTrans="0" st="4" cnt="1">
      <dgm:layoutNode name="image4">
        <dgm:alg type="sp"/>
        <dgm:shape xmlns:r="http://schemas.openxmlformats.org/officeDocument/2006/relationships" r:blip="">
          <dgm:adjLst/>
        </dgm:shape>
        <dgm:presOf/>
        <dgm:constrLst/>
        <dgm:forEach name="Name36" ref="imageRepeat"/>
      </dgm:layoutNode>
      <dgm:layoutNode name="imageaccent4">
        <dgm:alg type="sp"/>
        <dgm:shape xmlns:r="http://schemas.openxmlformats.org/officeDocument/2006/relationships" r:blip="">
          <dgm:adjLst/>
        </dgm:shape>
        <dgm:presOf/>
        <dgm:constrLst/>
        <dgm:forEach name="Name37" ref="accentRepeat"/>
      </dgm:layoutNode>
    </dgm:forEach>
    <dgm:forEach name="Name38" axis="ch" ptType="node" st="5" cnt="1">
      <dgm:layoutNode name="text5">
        <dgm:alg type="sp"/>
        <dgm:shape xmlns:r="http://schemas.openxmlformats.org/officeDocument/2006/relationships" r:blip="">
          <dgm:adjLst/>
        </dgm:shape>
        <dgm:presOf/>
        <dgm:constrLst/>
        <dgm:forEach name="Name39" ref="textRepeat"/>
      </dgm:layoutNode>
      <dgm:layoutNode name="textaccent5">
        <dgm:alg type="sp"/>
        <dgm:shape xmlns:r="http://schemas.openxmlformats.org/officeDocument/2006/relationships" r:blip="">
          <dgm:adjLst/>
        </dgm:shape>
        <dgm:presOf/>
        <dgm:constrLst/>
        <dgm:forEach name="Name40" ref="accentRepeat"/>
      </dgm:layoutNode>
    </dgm:forEach>
    <dgm:forEach name="Name41" axis="ch" ptType="sibTrans" hideLastTrans="0" st="5" cnt="1">
      <dgm:layoutNode name="image5">
        <dgm:alg type="sp"/>
        <dgm:shape xmlns:r="http://schemas.openxmlformats.org/officeDocument/2006/relationships" r:blip="">
          <dgm:adjLst/>
        </dgm:shape>
        <dgm:presOf/>
        <dgm:constrLst/>
        <dgm:forEach name="Name42" ref="imageRepeat"/>
      </dgm:layoutNode>
      <dgm:layoutNode name="imageaccent5">
        <dgm:alg type="sp"/>
        <dgm:shape xmlns:r="http://schemas.openxmlformats.org/officeDocument/2006/relationships" r:blip="">
          <dgm:adjLst/>
        </dgm:shape>
        <dgm:presOf/>
        <dgm:constrLst/>
        <dgm:forEach name="Name43" ref="accentRepeat"/>
      </dgm:layoutNode>
    </dgm:forEach>
    <dgm:forEach name="Name44" axis="ch" ptType="node" st="6" cnt="1">
      <dgm:layoutNode name="text6">
        <dgm:alg type="sp"/>
        <dgm:shape xmlns:r="http://schemas.openxmlformats.org/officeDocument/2006/relationships" r:blip="">
          <dgm:adjLst/>
        </dgm:shape>
        <dgm:presOf/>
        <dgm:constrLst/>
        <dgm:forEach name="Name45" ref="textRepeat"/>
      </dgm:layoutNode>
      <dgm:layoutNode name="textaccent6">
        <dgm:alg type="sp"/>
        <dgm:shape xmlns:r="http://schemas.openxmlformats.org/officeDocument/2006/relationships" r:blip="">
          <dgm:adjLst/>
        </dgm:shape>
        <dgm:presOf/>
        <dgm:constrLst/>
        <dgm:forEach name="Name46" ref="accentRepeat"/>
      </dgm:layoutNode>
    </dgm:forEach>
    <dgm:forEach name="Name47" axis="ch" ptType="sibTrans" hideLastTrans="0" st="6" cnt="1">
      <dgm:layoutNode name="image6">
        <dgm:alg type="sp"/>
        <dgm:shape xmlns:r="http://schemas.openxmlformats.org/officeDocument/2006/relationships" r:blip="">
          <dgm:adjLst/>
        </dgm:shape>
        <dgm:presOf/>
        <dgm:constrLst/>
        <dgm:forEach name="Name48" ref="imageRepeat"/>
      </dgm:layoutNode>
      <dgm:layoutNode name="imageaccent6">
        <dgm:alg type="sp"/>
        <dgm:shape xmlns:r="http://schemas.openxmlformats.org/officeDocument/2006/relationships" r:blip="">
          <dgm:adjLst/>
        </dgm:shape>
        <dgm:presOf/>
        <dgm:constrLst/>
        <dgm:forEach name="Name49" ref="accentRepeat"/>
      </dgm:layoutNode>
    </dgm:forEach>
    <dgm:forEach name="Name50" axis="ch" ptType="node" st="7" cnt="1">
      <dgm:layoutNode name="text7">
        <dgm:alg type="sp"/>
        <dgm:shape xmlns:r="http://schemas.openxmlformats.org/officeDocument/2006/relationships" r:blip="">
          <dgm:adjLst/>
        </dgm:shape>
        <dgm:presOf/>
        <dgm:constrLst/>
        <dgm:forEach name="Name51" ref="textRepeat"/>
      </dgm:layoutNode>
      <dgm:layoutNode name="textaccent7">
        <dgm:alg type="sp"/>
        <dgm:shape xmlns:r="http://schemas.openxmlformats.org/officeDocument/2006/relationships" r:blip="">
          <dgm:adjLst/>
        </dgm:shape>
        <dgm:presOf/>
        <dgm:constrLst/>
        <dgm:forEach name="Name52" ref="accentRepeat"/>
      </dgm:layoutNode>
    </dgm:forEach>
    <dgm:forEach name="Name53" axis="ch" ptType="sibTrans" hideLastTrans="0" st="7" cnt="1">
      <dgm:layoutNode name="image7">
        <dgm:alg type="sp"/>
        <dgm:shape xmlns:r="http://schemas.openxmlformats.org/officeDocument/2006/relationships" r:blip="">
          <dgm:adjLst/>
        </dgm:shape>
        <dgm:presOf/>
        <dgm:constrLst/>
        <dgm:forEach name="Name54" ref="imageRepeat"/>
      </dgm:layoutNode>
      <dgm:layoutNode name="imageaccent7">
        <dgm:alg type="sp"/>
        <dgm:shape xmlns:r="http://schemas.openxmlformats.org/officeDocument/2006/relationships" r:blip="">
          <dgm:adjLst/>
        </dgm:shape>
        <dgm:presOf/>
        <dgm:constrLst/>
        <dgm:forEach name="Name55" ref="accentRepeat"/>
      </dgm:layoutNode>
    </dgm:forEach>
    <dgm:forEach name="Name56" axis="ch" ptType="node" st="8" cnt="1">
      <dgm:layoutNode name="text8">
        <dgm:alg type="sp"/>
        <dgm:shape xmlns:r="http://schemas.openxmlformats.org/officeDocument/2006/relationships" r:blip="">
          <dgm:adjLst/>
        </dgm:shape>
        <dgm:presOf/>
        <dgm:constrLst/>
        <dgm:forEach name="Name57" ref="textRepeat"/>
      </dgm:layoutNode>
      <dgm:layoutNode name="textaccent8">
        <dgm:alg type="sp"/>
        <dgm:shape xmlns:r="http://schemas.openxmlformats.org/officeDocument/2006/relationships" r:blip="">
          <dgm:adjLst/>
        </dgm:shape>
        <dgm:presOf/>
        <dgm:constrLst/>
        <dgm:forEach name="Name58" ref="accentRepeat"/>
      </dgm:layoutNode>
    </dgm:forEach>
    <dgm:forEach name="Name59" axis="ch" ptType="sibTrans" hideLastTrans="0" st="8" cnt="1">
      <dgm:layoutNode name="image8">
        <dgm:alg type="sp"/>
        <dgm:shape xmlns:r="http://schemas.openxmlformats.org/officeDocument/2006/relationships" r:blip="">
          <dgm:adjLst/>
        </dgm:shape>
        <dgm:presOf/>
        <dgm:constrLst/>
        <dgm:forEach name="Name60" ref="imageRepeat"/>
      </dgm:layoutNode>
      <dgm:layoutNode name="imageaccent8">
        <dgm:alg type="sp"/>
        <dgm:shape xmlns:r="http://schemas.openxmlformats.org/officeDocument/2006/relationships" r:blip="">
          <dgm:adjLst/>
        </dgm:shape>
        <dgm:presOf/>
        <dgm:constrLst/>
        <dgm:forEach name="Name61" ref="accentRepeat"/>
      </dgm:layoutNode>
    </dgm:forEach>
    <dgm:forEach name="Name62" axis="ch" ptType="node" st="9" cnt="1">
      <dgm:layoutNode name="text9">
        <dgm:alg type="sp"/>
        <dgm:shape xmlns:r="http://schemas.openxmlformats.org/officeDocument/2006/relationships" r:blip="">
          <dgm:adjLst/>
        </dgm:shape>
        <dgm:presOf/>
        <dgm:constrLst/>
        <dgm:forEach name="Name63" ref="textRepeat"/>
      </dgm:layoutNode>
      <dgm:layoutNode name="textaccent9">
        <dgm:alg type="sp"/>
        <dgm:shape xmlns:r="http://schemas.openxmlformats.org/officeDocument/2006/relationships" r:blip="">
          <dgm:adjLst/>
        </dgm:shape>
        <dgm:presOf/>
        <dgm:constrLst/>
        <dgm:forEach name="Name64" ref="accentRepeat"/>
      </dgm:layoutNode>
    </dgm:forEach>
    <dgm:forEach name="Name65" axis="ch" ptType="sibTrans" hideLastTrans="0" st="9" cnt="1">
      <dgm:layoutNode name="image9">
        <dgm:alg type="sp"/>
        <dgm:shape xmlns:r="http://schemas.openxmlformats.org/officeDocument/2006/relationships" r:blip="">
          <dgm:adjLst/>
        </dgm:shape>
        <dgm:presOf/>
        <dgm:constrLst/>
        <dgm:forEach name="Name66" ref="imageRepeat"/>
      </dgm:layoutNode>
      <dgm:layoutNode name="imageaccent9">
        <dgm:alg type="sp"/>
        <dgm:shape xmlns:r="http://schemas.openxmlformats.org/officeDocument/2006/relationships" r:blip="">
          <dgm:adjLst/>
        </dgm:shape>
        <dgm:presOf/>
        <dgm:constrLst/>
        <dgm:forEach name="Name67" ref="accentRepeat"/>
      </dgm:layoutNode>
    </dgm:forEach>
    <dgm:forEach name="Name68" axis="ch" ptType="node" st="10" cnt="1">
      <dgm:layoutNode name="text10">
        <dgm:alg type="sp"/>
        <dgm:shape xmlns:r="http://schemas.openxmlformats.org/officeDocument/2006/relationships" r:blip="">
          <dgm:adjLst/>
        </dgm:shape>
        <dgm:presOf/>
        <dgm:constrLst/>
        <dgm:forEach name="Name69" ref="textRepeat"/>
      </dgm:layoutNode>
      <dgm:layoutNode name="textaccent10">
        <dgm:alg type="sp"/>
        <dgm:shape xmlns:r="http://schemas.openxmlformats.org/officeDocument/2006/relationships" r:blip="">
          <dgm:adjLst/>
        </dgm:shape>
        <dgm:presOf/>
        <dgm:constrLst/>
        <dgm:forEach name="Name70" ref="accentRepeat"/>
      </dgm:layoutNode>
    </dgm:forEach>
    <dgm:forEach name="Name71" axis="ch" ptType="sibTrans" hideLastTrans="0" st="10" cnt="1">
      <dgm:layoutNode name="image10">
        <dgm:alg type="sp"/>
        <dgm:shape xmlns:r="http://schemas.openxmlformats.org/officeDocument/2006/relationships" r:blip="">
          <dgm:adjLst/>
        </dgm:shape>
        <dgm:presOf/>
        <dgm:constrLst/>
        <dgm:forEach name="Name72" ref="imageRepeat"/>
      </dgm:layoutNode>
      <dgm:layoutNode name="imageaccent10">
        <dgm:alg type="sp"/>
        <dgm:shape xmlns:r="http://schemas.openxmlformats.org/officeDocument/2006/relationships" r:blip="">
          <dgm:adjLst/>
        </dgm:shape>
        <dgm:presOf/>
        <dgm:constrLst/>
        <dgm:forEach name="Name73" ref="accentRepeat"/>
      </dgm:layoutNode>
    </dgm:forEach>
    <dgm:forEach name="Name74" axis="ch" ptType="node" st="11" cnt="1">
      <dgm:layoutNode name="text11">
        <dgm:alg type="sp"/>
        <dgm:shape xmlns:r="http://schemas.openxmlformats.org/officeDocument/2006/relationships" r:blip="">
          <dgm:adjLst/>
        </dgm:shape>
        <dgm:presOf/>
        <dgm:constrLst/>
        <dgm:forEach name="Name75" ref="textRepeat"/>
      </dgm:layoutNode>
      <dgm:layoutNode name="textaccent11">
        <dgm:alg type="sp"/>
        <dgm:shape xmlns:r="http://schemas.openxmlformats.org/officeDocument/2006/relationships" r:blip="">
          <dgm:adjLst/>
        </dgm:shape>
        <dgm:presOf/>
        <dgm:constrLst/>
        <dgm:forEach name="Name76" ref="accentRepeat"/>
      </dgm:layoutNode>
    </dgm:forEach>
    <dgm:forEach name="Name77" axis="ch" ptType="sibTrans" hideLastTrans="0" st="11" cnt="1">
      <dgm:layoutNode name="image11">
        <dgm:alg type="sp"/>
        <dgm:shape xmlns:r="http://schemas.openxmlformats.org/officeDocument/2006/relationships" r:blip="">
          <dgm:adjLst/>
        </dgm:shape>
        <dgm:presOf/>
        <dgm:constrLst/>
        <dgm:forEach name="Name78" ref="imageRepeat"/>
      </dgm:layoutNode>
      <dgm:layoutNode name="imageaccent11">
        <dgm:alg type="sp"/>
        <dgm:shape xmlns:r="http://schemas.openxmlformats.org/officeDocument/2006/relationships" r:blip="">
          <dgm:adjLst/>
        </dgm:shape>
        <dgm:presOf/>
        <dgm:constrLst/>
        <dgm:forEach name="Name79" ref="accentRepeat"/>
      </dgm:layoutNode>
    </dgm:forEach>
    <dgm:forEach name="Name80" axis="ch" ptType="node" st="12" cnt="1">
      <dgm:layoutNode name="text12">
        <dgm:alg type="sp"/>
        <dgm:shape xmlns:r="http://schemas.openxmlformats.org/officeDocument/2006/relationships" r:blip="">
          <dgm:adjLst/>
        </dgm:shape>
        <dgm:presOf/>
        <dgm:constrLst/>
        <dgm:forEach name="Name81" ref="textRepeat"/>
      </dgm:layoutNode>
      <dgm:layoutNode name="textaccent12">
        <dgm:alg type="sp"/>
        <dgm:shape xmlns:r="http://schemas.openxmlformats.org/officeDocument/2006/relationships" r:blip="">
          <dgm:adjLst/>
        </dgm:shape>
        <dgm:presOf/>
        <dgm:constrLst/>
        <dgm:forEach name="Name82" ref="accentRepeat"/>
      </dgm:layoutNode>
    </dgm:forEach>
    <dgm:forEach name="Name83" axis="ch" ptType="sibTrans" hideLastTrans="0" st="12" cnt="1">
      <dgm:layoutNode name="image12">
        <dgm:alg type="sp"/>
        <dgm:shape xmlns:r="http://schemas.openxmlformats.org/officeDocument/2006/relationships" r:blip="">
          <dgm:adjLst/>
        </dgm:shape>
        <dgm:presOf/>
        <dgm:constrLst/>
        <dgm:forEach name="Name84" ref="imageRepeat"/>
      </dgm:layoutNode>
      <dgm:layoutNode name="imageaccent12">
        <dgm:alg type="sp"/>
        <dgm:shape xmlns:r="http://schemas.openxmlformats.org/officeDocument/2006/relationships" r:blip="">
          <dgm:adjLst/>
        </dgm:shape>
        <dgm:presOf/>
        <dgm:constrLst/>
        <dgm:forEach name="Name85" ref="accentRepea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8/layout/CircularPictureCallout">
  <dgm:title val=""/>
  <dgm:desc val=""/>
  <dgm:catLst>
    <dgm:cat type="picture" pri="2000"/>
    <dgm:cat type="pictureconvert" pri="2000"/>
  </dgm:catLst>
  <dgm:sampData>
    <dgm:dataModel>
      <dgm:ptLst>
        <dgm:pt modelId="0" type="doc"/>
        <dgm:pt modelId="1"/>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2"/>
    </dgm:constrLst>
    <dgm:layoutNode name="Name1">
      <dgm:alg type="composite"/>
      <dgm:shape xmlns:r="http://schemas.openxmlformats.org/officeDocument/2006/relationships" r:blip="">
        <dgm:adjLst/>
      </dgm:shape>
      <dgm:choose name="Name2">
        <dgm:if name="Name3" axis="ch" ptType="node" func="cnt" op="lte" val="1">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w" refFor="ch" refForName="picture_1" fact="0.18"/>
            <dgm:constr type="t" for="ch" forName="text_1" refType="h" refFor="ch" refForName="picture_1" fact="0.531"/>
          </dgm:constrLst>
        </dgm:if>
        <dgm:if name="Name4" axis="ch" ptType="node" func="cnt" op="lte" val="2">
          <dgm:choose name="Name5">
            <dgm:if name="Name6"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5"/>
                <dgm:constr type="h" for="ch" forName="picture_2" refType="h" refFor="ch" refForName="picture_1" fact="0.5"/>
                <dgm:constr type="l" for="ch" forName="picture_2" refType="w" refFor="ch" refForName="picture_1" fact="1.21"/>
                <dgm:constr type="ctrY" for="ch" forName="picture_2" refType="h" refFor="ch" refForName="picture_1" fact="0.5"/>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Lst>
            </dgm:if>
            <dgm:else name="Name7">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5"/>
                <dgm:constr type="h" for="ch" forName="picture_2" refType="h" refFor="ch" refForName="picture_1" fact="0.5"/>
                <dgm:constr type="r" for="ch" forName="picture_2" refType="w"/>
                <dgm:constr type="rOff" for="ch" forName="picture_2" refType="w" refFor="ch" refForName="picture_1" fact="-1.21"/>
                <dgm:constr type="ctrY" for="ch" forName="picture_2" refType="h" refFor="ch" refForName="picture_1" fact="0.5"/>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Lst>
            </dgm:else>
          </dgm:choose>
        </dgm:if>
        <dgm:if name="Name8" axis="ch" ptType="node" func="cnt" op="lte" val="3">
          <dgm:choose name="Name9">
            <dgm:if name="Name10"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375"/>
                <dgm:constr type="h" for="ch" forName="picture_2" refType="h" refFor="ch" refForName="picture_1" fact="0.375"/>
                <dgm:constr type="l" for="ch" forName="picture_2" refType="w" refFor="ch" refForName="picture_1" fact="1.21"/>
                <dgm:constr type="ctrY" for="ch" forName="picture_2" refType="h" refFor="ch" refForName="picture_1" fact="0.1875"/>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375"/>
                <dgm:constr type="h" for="ch" forName="picture_3" refType="h" refFor="ch" refForName="picture_1" fact="0.375"/>
                <dgm:constr type="l" for="ch" forName="picture_3" refType="w" refFor="ch" refForName="picture_1" fact="1.21"/>
                <dgm:constr type="ctrY" for="ch" forName="picture_3" refType="h" refFor="ch" refForName="picture_1" fact="0.8125"/>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Lst>
            </dgm:if>
            <dgm:else name="Name11">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375"/>
                <dgm:constr type="h" for="ch" forName="picture_2" refType="h" refFor="ch" refForName="picture_1" fact="0.375"/>
                <dgm:constr type="r" for="ch" forName="picture_2" refType="w"/>
                <dgm:constr type="rOff" for="ch" forName="picture_2" refType="w" refFor="ch" refForName="picture_1" fact="-1.21"/>
                <dgm:constr type="ctrY" for="ch" forName="picture_2" refType="h" refFor="ch" refForName="picture_1" fact="0.1875"/>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375"/>
                <dgm:constr type="h" for="ch" forName="picture_3" refType="h" refFor="ch" refForName="picture_1" fact="0.375"/>
                <dgm:constr type="r" for="ch" forName="picture_3" refType="w"/>
                <dgm:constr type="rOff" for="ch" forName="picture_3" refType="w" refFor="ch" refForName="picture_1" fact="-1.21"/>
                <dgm:constr type="ctrY" for="ch" forName="picture_3" refType="h" refFor="ch" refForName="picture_1" fact="0.8125"/>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Lst>
            </dgm:else>
          </dgm:choose>
        </dgm:if>
        <dgm:if name="Name12" axis="ch" ptType="node" func="cnt" op="lte" val="4">
          <dgm:choose name="Name13">
            <dgm:if name="Name14"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3"/>
                <dgm:constr type="h" for="ch" forName="picture_2" refType="h" refFor="ch" refForName="picture_1" fact="0.3"/>
                <dgm:constr type="l" for="ch" forName="picture_2" refType="w" refFor="ch" refForName="picture_1" fact="1.354"/>
                <dgm:constr type="ctrY" for="ch" forName="picture_2" refType="h" refFor="ch" refForName="picture_1" fact="0.15"/>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3"/>
                <dgm:constr type="h" for="ch" forName="picture_3" refType="h" refFor="ch" refForName="picture_1" fact="0.3"/>
                <dgm:constr type="l" for="ch" forName="picture_3" refType="w" refFor="ch" refForName="picture_1" fact="1.21"/>
                <dgm:constr type="ctrY" for="ch" forName="picture_3" refType="h" refFor="ch" refForName="picture_1" fact="0.5"/>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3"/>
                <dgm:constr type="h" for="ch" forName="picture_4" refType="h" refFor="ch" refForName="picture_1" fact="0.3"/>
                <dgm:constr type="l" for="ch" forName="picture_4" refType="w" refFor="ch" refForName="picture_1" fact="1.354"/>
                <dgm:constr type="ctrY" for="ch" forName="picture_4" refType="h" refFor="ch" refForName="picture_1" fact="0.85"/>
                <dgm:constr type="l" for="ch" forName="line_4" refType="ctrX" refFor="ch" refForName="picture_1"/>
                <dgm:constr type="h" for="ch" forName="line_4"/>
                <dgm:constr type="r" for="ch" forName="line_4" refType="ctrX" refFor="ch" refForName="picture_4"/>
                <dgm:constr type="ctrY" for="ch" forName="line_4" refType="ctrY" refFor="ch" refForName="picture_4"/>
                <dgm:constr type="r" for="ch" forName="textparent_4" refType="w"/>
                <dgm:constr type="h" for="ch" forName="textparent_4" refType="h" refFor="ch" refForName="picture_4"/>
                <dgm:constr type="l" for="ch" forName="textparent_4" refType="r" refFor="ch" refForName="picture_4"/>
                <dgm:constr type="ctrY" for="ch" forName="textparent_4" refType="ctrY" refFor="ch" refForName="picture_4"/>
                <dgm:constr type="primFontSz" for="des" forName="text_4" refType="primFontSz" refFor="des" refForName="text_2" op="equ"/>
              </dgm:constrLst>
            </dgm:if>
            <dgm:else name="Name15">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3"/>
                <dgm:constr type="h" for="ch" forName="picture_2" refType="h" refFor="ch" refForName="picture_1" fact="0.3"/>
                <dgm:constr type="r" for="ch" forName="picture_2" refType="w"/>
                <dgm:constr type="rOff" for="ch" forName="picture_2" refType="w" refFor="ch" refForName="picture_1" fact="-1.354"/>
                <dgm:constr type="ctrY" for="ch" forName="picture_2" refType="h" refFor="ch" refForName="picture_1" fact="0.15"/>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3"/>
                <dgm:constr type="h" for="ch" forName="picture_3" refType="h" refFor="ch" refForName="picture_1" fact="0.3"/>
                <dgm:constr type="r" for="ch" forName="picture_3" refType="w"/>
                <dgm:constr type="rOff" for="ch" forName="picture_3" refType="w" refFor="ch" refForName="picture_1" fact="-1.21"/>
                <dgm:constr type="ctrY" for="ch" forName="picture_3" refType="h" refFor="ch" refForName="picture_1" fact="0.5"/>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3"/>
                <dgm:constr type="h" for="ch" forName="picture_4" refType="h" refFor="ch" refForName="picture_1" fact="0.3"/>
                <dgm:constr type="r" for="ch" forName="picture_4" refType="w"/>
                <dgm:constr type="rOff" for="ch" forName="picture_4" refType="w" refFor="ch" refForName="picture_1" fact="-1.354"/>
                <dgm:constr type="ctrY" for="ch" forName="picture_4" refType="h" refFor="ch" refForName="picture_1" fact="0.85"/>
                <dgm:constr type="r" for="ch" forName="line_4" refType="ctrX" refFor="ch" refForName="picture_1"/>
                <dgm:constr type="h" for="ch" forName="line_4"/>
                <dgm:constr type="l" for="ch" forName="line_4" refType="ctrX" refFor="ch" refForName="picture_4"/>
                <dgm:constr type="ctrY" for="ch" forName="line_4" refType="ctrY" refFor="ch" refForName="picture_4"/>
                <dgm:constr type="l" for="ch" forName="textparent_4"/>
                <dgm:constr type="h" for="ch" forName="textparent_4" refType="h" refFor="ch" refForName="picture_4"/>
                <dgm:constr type="r" for="ch" forName="textparent_4" refType="l" refFor="ch" refForName="picture_4"/>
                <dgm:constr type="ctrY" for="ch" forName="textparent_4" refType="ctrY" refFor="ch" refForName="picture_4"/>
                <dgm:constr type="primFontSz" for="des" forName="text_4" refType="primFontSz" refFor="des" refForName="text_2" op="equ"/>
              </dgm:constrLst>
            </dgm:else>
          </dgm:choose>
        </dgm:if>
        <dgm:if name="Name16" axis="ch" ptType="node" func="cnt" op="lte" val="5">
          <dgm:choose name="Name17">
            <dgm:if name="Name18"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22"/>
                <dgm:constr type="h" for="ch" forName="picture_2" refType="h" refFor="ch" refForName="picture_1" fact="0.22"/>
                <dgm:constr type="l" for="ch" forName="picture_2" refType="w" refFor="ch" refForName="picture_1" fact="1.375"/>
                <dgm:constr type="ctrY" for="ch" forName="picture_2" refType="h" refFor="ch" refForName="picture_1" fact="0.11"/>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22"/>
                <dgm:constr type="h" for="ch" forName="picture_3" refType="h" refFor="ch" refForName="picture_1" fact="0.22"/>
                <dgm:constr type="l" for="ch" forName="picture_3" refType="w" refFor="ch" refForName="picture_1" fact="1.21"/>
                <dgm:constr type="ctrY" for="ch" forName="picture_3" refType="h" refFor="ch" refForName="picture_1" fact="0.353"/>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22"/>
                <dgm:constr type="h" for="ch" forName="picture_4" refType="h" refFor="ch" refForName="picture_1" fact="0.22"/>
                <dgm:constr type="l" for="ch" forName="picture_4" refType="w" refFor="ch" refForName="picture_1" fact="1.21"/>
                <dgm:constr type="ctrY" for="ch" forName="picture_4" refType="h" refFor="ch" refForName="picture_1" fact="0.647"/>
                <dgm:constr type="l" for="ch" forName="line_4" refType="ctrX" refFor="ch" refForName="picture_1"/>
                <dgm:constr type="h" for="ch" forName="line_4"/>
                <dgm:constr type="r" for="ch" forName="line_4" refType="ctrX" refFor="ch" refForName="picture_4"/>
                <dgm:constr type="ctrY" for="ch" forName="line_4" refType="ctrY" refFor="ch" refForName="picture_4"/>
                <dgm:constr type="r" for="ch" forName="textparent_4" refType="w"/>
                <dgm:constr type="h" for="ch" forName="textparent_4" refType="h" refFor="ch" refForName="picture_4"/>
                <dgm:constr type="l" for="ch" forName="textparent_4" refType="r"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22"/>
                <dgm:constr type="h" for="ch" forName="picture_5" refType="h" refFor="ch" refForName="picture_1" fact="0.22"/>
                <dgm:constr type="l" for="ch" forName="picture_5" refType="w" refFor="ch" refForName="picture_1" fact="1.375"/>
                <dgm:constr type="ctrY" for="ch" forName="picture_5" refType="h" refFor="ch" refForName="picture_1" fact="0.89"/>
                <dgm:constr type="l" for="ch" forName="line_5" refType="ctrX" refFor="ch" refForName="picture_1"/>
                <dgm:constr type="h" for="ch" forName="line_5"/>
                <dgm:constr type="r" for="ch" forName="line_5" refType="ctrX" refFor="ch" refForName="picture_5"/>
                <dgm:constr type="ctrY" for="ch" forName="line_5" refType="ctrY" refFor="ch" refForName="picture_5"/>
                <dgm:constr type="r" for="ch" forName="textparent_5" refType="w"/>
                <dgm:constr type="h" for="ch" forName="textparent_5" refType="h" refFor="ch" refForName="picture_5"/>
                <dgm:constr type="l" for="ch" forName="textparent_5" refType="r" refFor="ch" refForName="picture_5"/>
                <dgm:constr type="ctrY" for="ch" forName="textparent_5" refType="ctrY" refFor="ch" refForName="picture_5"/>
                <dgm:constr type="primFontSz" for="des" forName="text_5" refType="primFontSz" refFor="des" refForName="text_2" op="equ"/>
              </dgm:constrLst>
            </dgm:if>
            <dgm:else name="Name19">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22"/>
                <dgm:constr type="h" for="ch" forName="picture_2" refType="h" refFor="ch" refForName="picture_1" fact="0.22"/>
                <dgm:constr type="r" for="ch" forName="picture_2" refType="w"/>
                <dgm:constr type="rOff" for="ch" forName="picture_2" refType="w" refFor="ch" refForName="picture_1" fact="-1.375"/>
                <dgm:constr type="ctrY" for="ch" forName="picture_2" refType="h" refFor="ch" refForName="picture_1" fact="0.11"/>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22"/>
                <dgm:constr type="h" for="ch" forName="picture_3" refType="h" refFor="ch" refForName="picture_1" fact="0.22"/>
                <dgm:constr type="r" for="ch" forName="picture_3" refType="w"/>
                <dgm:constr type="rOff" for="ch" forName="picture_3" refType="w" refFor="ch" refForName="picture_1" fact="-1.21"/>
                <dgm:constr type="ctrY" for="ch" forName="picture_3" refType="h" refFor="ch" refForName="picture_1" fact="0.353"/>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22"/>
                <dgm:constr type="h" for="ch" forName="picture_4" refType="h" refFor="ch" refForName="picture_1" fact="0.22"/>
                <dgm:constr type="r" for="ch" forName="picture_4" refType="w"/>
                <dgm:constr type="rOff" for="ch" forName="picture_4" refType="w" refFor="ch" refForName="picture_1" fact="-1.21"/>
                <dgm:constr type="ctrY" for="ch" forName="picture_4" refType="h" refFor="ch" refForName="picture_1" fact="0.647"/>
                <dgm:constr type="r" for="ch" forName="line_4" refType="ctrX" refFor="ch" refForName="picture_1"/>
                <dgm:constr type="h" for="ch" forName="line_4"/>
                <dgm:constr type="l" for="ch" forName="line_4" refType="ctrX" refFor="ch" refForName="picture_4"/>
                <dgm:constr type="ctrY" for="ch" forName="line_4" refType="ctrY" refFor="ch" refForName="picture_4"/>
                <dgm:constr type="l" for="ch" forName="textparent_4"/>
                <dgm:constr type="h" for="ch" forName="textparent_4" refType="h" refFor="ch" refForName="picture_4"/>
                <dgm:constr type="r" for="ch" forName="textparent_4" refType="l"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22"/>
                <dgm:constr type="h" for="ch" forName="picture_5" refType="h" refFor="ch" refForName="picture_1" fact="0.22"/>
                <dgm:constr type="r" for="ch" forName="picture_5" refType="w"/>
                <dgm:constr type="rOff" for="ch" forName="picture_5" refType="w" refFor="ch" refForName="picture_1" fact="-1.375"/>
                <dgm:constr type="ctrY" for="ch" forName="picture_5" refType="h" refFor="ch" refForName="picture_1" fact="0.89"/>
                <dgm:constr type="r" for="ch" forName="line_5" refType="ctrX" refFor="ch" refForName="picture_1"/>
                <dgm:constr type="h" for="ch" forName="line_5"/>
                <dgm:constr type="l" for="ch" forName="line_5" refType="ctrX" refFor="ch" refForName="picture_5"/>
                <dgm:constr type="ctrY" for="ch" forName="line_5" refType="ctrY" refFor="ch" refForName="picture_5"/>
                <dgm:constr type="l" for="ch" forName="textparent_5"/>
                <dgm:constr type="h" for="ch" forName="textparent_5" refType="h" refFor="ch" refForName="picture_5"/>
                <dgm:constr type="r" for="ch" forName="textparent_5" refType="l" refFor="ch" refForName="picture_5"/>
                <dgm:constr type="ctrY" for="ch" forName="textparent_5" refType="ctrY" refFor="ch" refForName="picture_5"/>
                <dgm:constr type="primFontSz" for="des" forName="text_5" refType="primFontSz" refFor="des" refForName="text_2" op="equ"/>
              </dgm:constrLst>
            </dgm:else>
          </dgm:choose>
        </dgm:if>
        <dgm:if name="Name20" axis="ch" ptType="node" func="cnt" op="lte" val="6">
          <dgm:choose name="Name21">
            <dgm:if name="Name22"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18"/>
                <dgm:constr type="h" for="ch" forName="picture_2" refType="h" refFor="ch" refForName="picture_1" fact="0.18"/>
                <dgm:constr type="l" for="ch" forName="picture_2" refType="w" refFor="ch" refForName="picture_1" fact="1.4238"/>
                <dgm:constr type="ctrY" for="ch" forName="picture_2" refType="h" refFor="ch" refForName="picture_1" fact="0.09"/>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18"/>
                <dgm:constr type="h" for="ch" forName="picture_3" refType="h" refFor="ch" refForName="picture_1" fact="0.18"/>
                <dgm:constr type="l" for="ch" forName="picture_3" refType="w" refFor="ch" refForName="picture_1" fact="1.2667"/>
                <dgm:constr type="ctrY" for="ch" forName="picture_3" refType="h" refFor="ch" refForName="picture_1" fact="0.261"/>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18"/>
                <dgm:constr type="h" for="ch" forName="picture_4" refType="h" refFor="ch" refForName="picture_1" fact="0.18"/>
                <dgm:constr type="l" for="ch" forName="picture_4" refType="w" refFor="ch" refForName="picture_1" fact="1.21"/>
                <dgm:constr type="ctrY" for="ch" forName="picture_4" refType="h" refFor="ch" refForName="picture_1" fact="0.5"/>
                <dgm:constr type="l" for="ch" forName="line_4" refType="ctrX" refFor="ch" refForName="picture_1"/>
                <dgm:constr type="h" for="ch" forName="line_4"/>
                <dgm:constr type="r" for="ch" forName="line_4" refType="ctrX" refFor="ch" refForName="picture_4"/>
                <dgm:constr type="ctrY" for="ch" forName="line_4" refType="ctrY" refFor="ch" refForName="picture_4"/>
                <dgm:constr type="r" for="ch" forName="textparent_4" refType="w"/>
                <dgm:constr type="h" for="ch" forName="textparent_4" refType="h" refFor="ch" refForName="picture_4"/>
                <dgm:constr type="l" for="ch" forName="textparent_4" refType="r"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18"/>
                <dgm:constr type="h" for="ch" forName="picture_5" refType="h" refFor="ch" refForName="picture_1" fact="0.18"/>
                <dgm:constr type="l" for="ch" forName="picture_5" refType="w" refFor="ch" refForName="picture_1" fact="1.2667"/>
                <dgm:constr type="ctrY" for="ch" forName="picture_5" refType="h" refFor="ch" refForName="picture_1" fact="0.739"/>
                <dgm:constr type="l" for="ch" forName="line_5" refType="ctrX" refFor="ch" refForName="picture_1"/>
                <dgm:constr type="h" for="ch" forName="line_5"/>
                <dgm:constr type="r" for="ch" forName="line_5" refType="ctrX" refFor="ch" refForName="picture_5"/>
                <dgm:constr type="ctrY" for="ch" forName="line_5" refType="ctrY" refFor="ch" refForName="picture_5"/>
                <dgm:constr type="r" for="ch" forName="textparent_5" refType="w"/>
                <dgm:constr type="h" for="ch" forName="textparent_5" refType="h" refFor="ch" refForName="picture_5"/>
                <dgm:constr type="l" for="ch" forName="textparent_5" refType="r" refFor="ch" refForName="picture_5"/>
                <dgm:constr type="ctrY" for="ch" forName="textparent_5" refType="ctrY" refFor="ch" refForName="picture_5"/>
                <dgm:constr type="primFontSz" for="des" forName="text_5" refType="primFontSz" refFor="des" refForName="text_2" op="equ"/>
                <dgm:constr type="w" for="ch" forName="picture_6" refType="w" refFor="ch" refForName="picture_1" fact="0.18"/>
                <dgm:constr type="h" for="ch" forName="picture_6" refType="h" refFor="ch" refForName="picture_1" fact="0.18"/>
                <dgm:constr type="l" for="ch" forName="picture_6" refType="w" refFor="ch" refForName="picture_1" fact="1.4238"/>
                <dgm:constr type="ctrY" for="ch" forName="picture_6" refType="h" refFor="ch" refForName="picture_1" fact="0.91"/>
                <dgm:constr type="l" for="ch" forName="line_6" refType="ctrX" refFor="ch" refForName="picture_1"/>
                <dgm:constr type="h" for="ch" forName="line_6"/>
                <dgm:constr type="r" for="ch" forName="line_6" refType="ctrX" refFor="ch" refForName="picture_6"/>
                <dgm:constr type="ctrY" for="ch" forName="line_6" refType="ctrY" refFor="ch" refForName="picture_6"/>
                <dgm:constr type="r" for="ch" forName="textparent_6" refType="w"/>
                <dgm:constr type="h" for="ch" forName="textparent_6" refType="h" refFor="ch" refForName="picture_6"/>
                <dgm:constr type="l" for="ch" forName="textparent_6" refType="r" refFor="ch" refForName="picture_6"/>
                <dgm:constr type="ctrY" for="ch" forName="textparent_6" refType="ctrY" refFor="ch" refForName="picture_6"/>
                <dgm:constr type="primFontSz" for="des" forName="text_6" refType="primFontSz" refFor="des" refForName="text_2" op="equ"/>
              </dgm:constrLst>
            </dgm:if>
            <dgm:else name="Name23">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18"/>
                <dgm:constr type="h" for="ch" forName="picture_2" refType="h" refFor="ch" refForName="picture_1" fact="0.18"/>
                <dgm:constr type="r" for="ch" forName="picture_2" refType="w"/>
                <dgm:constr type="rOff" for="ch" forName="picture_2" refType="w" refFor="ch" refForName="picture_1" fact="-1.4238"/>
                <dgm:constr type="ctrY" for="ch" forName="picture_2" refType="h" refFor="ch" refForName="picture_1" fact="0.09"/>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18"/>
                <dgm:constr type="h" for="ch" forName="picture_3" refType="h" refFor="ch" refForName="picture_1" fact="0.18"/>
                <dgm:constr type="r" for="ch" forName="picture_3" refType="w"/>
                <dgm:constr type="rOff" for="ch" forName="picture_3" refType="w" refFor="ch" refForName="picture_1" fact="-1.2667"/>
                <dgm:constr type="ctrY" for="ch" forName="picture_3" refType="h" refFor="ch" refForName="picture_1" fact="0.261"/>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18"/>
                <dgm:constr type="h" for="ch" forName="picture_4" refType="h" refFor="ch" refForName="picture_1" fact="0.18"/>
                <dgm:constr type="r" for="ch" forName="picture_4" refType="w"/>
                <dgm:constr type="rOff" for="ch" forName="picture_4" refType="w" refFor="ch" refForName="picture_1" fact="-1.21"/>
                <dgm:constr type="ctrY" for="ch" forName="picture_4" refType="h" refFor="ch" refForName="picture_1" fact="0.5"/>
                <dgm:constr type="r" for="ch" forName="line_4" refType="ctrX" refFor="ch" refForName="picture_1"/>
                <dgm:constr type="h" for="ch" forName="line_4"/>
                <dgm:constr type="l" for="ch" forName="line_4" refType="ctrX" refFor="ch" refForName="picture_4"/>
                <dgm:constr type="ctrY" for="ch" forName="line_4" refType="ctrY" refFor="ch" refForName="picture_4"/>
                <dgm:constr type="l" for="ch" forName="textparent_4"/>
                <dgm:constr type="h" for="ch" forName="textparent_4" refType="h" refFor="ch" refForName="picture_4"/>
                <dgm:constr type="r" for="ch" forName="textparent_4" refType="l"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18"/>
                <dgm:constr type="h" for="ch" forName="picture_5" refType="h" refFor="ch" refForName="picture_1" fact="0.18"/>
                <dgm:constr type="r" for="ch" forName="picture_5" refType="w"/>
                <dgm:constr type="rOff" for="ch" forName="picture_5" refType="w" refFor="ch" refForName="picture_1" fact="-1.2667"/>
                <dgm:constr type="ctrY" for="ch" forName="picture_5" refType="h" refFor="ch" refForName="picture_1" fact="0.739"/>
                <dgm:constr type="r" for="ch" forName="line_5" refType="ctrX" refFor="ch" refForName="picture_1"/>
                <dgm:constr type="h" for="ch" forName="line_5"/>
                <dgm:constr type="l" for="ch" forName="line_5" refType="ctrX" refFor="ch" refForName="picture_5"/>
                <dgm:constr type="ctrY" for="ch" forName="line_5" refType="ctrY" refFor="ch" refForName="picture_5"/>
                <dgm:constr type="l" for="ch" forName="textparent_5"/>
                <dgm:constr type="h" for="ch" forName="textparent_5" refType="h" refFor="ch" refForName="picture_5"/>
                <dgm:constr type="r" for="ch" forName="textparent_5" refType="l" refFor="ch" refForName="picture_5"/>
                <dgm:constr type="ctrY" for="ch" forName="textparent_5" refType="ctrY" refFor="ch" refForName="picture_5"/>
                <dgm:constr type="primFontSz" for="des" forName="text_5" refType="primFontSz" refFor="des" refForName="text_2" op="equ"/>
                <dgm:constr type="w" for="ch" forName="picture_6" refType="w" refFor="ch" refForName="picture_1" fact="0.18"/>
                <dgm:constr type="h" for="ch" forName="picture_6" refType="h" refFor="ch" refForName="picture_1" fact="0.18"/>
                <dgm:constr type="r" for="ch" forName="picture_6" refType="w"/>
                <dgm:constr type="rOff" for="ch" forName="picture_6" refType="w" refFor="ch" refForName="picture_1" fact="-1.4238"/>
                <dgm:constr type="ctrY" for="ch" forName="picture_6" refType="h" refFor="ch" refForName="picture_1" fact="0.91"/>
                <dgm:constr type="r" for="ch" forName="line_6" refType="ctrX" refFor="ch" refForName="picture_1"/>
                <dgm:constr type="h" for="ch" forName="line_6"/>
                <dgm:constr type="l" for="ch" forName="line_6" refType="ctrX" refFor="ch" refForName="picture_6"/>
                <dgm:constr type="ctrY" for="ch" forName="line_6" refType="ctrY" refFor="ch" refForName="picture_6"/>
                <dgm:constr type="l" for="ch" forName="textparent_6"/>
                <dgm:constr type="h" for="ch" forName="textparent_6" refType="h" refFor="ch" refForName="picture_6"/>
                <dgm:constr type="r" for="ch" forName="textparent_6" refType="l" refFor="ch" refForName="picture_6"/>
                <dgm:constr type="ctrY" for="ch" forName="textparent_6" refType="ctrY" refFor="ch" refForName="picture_6"/>
                <dgm:constr type="primFontSz" for="des" forName="text_6" refType="primFontSz" refFor="des" refForName="text_2" op="equ"/>
              </dgm:constrLst>
            </dgm:else>
          </dgm:choose>
        </dgm:if>
        <dgm:else name="Name24">
          <dgm:choose name="Name25">
            <dgm:if name="Name26"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15"/>
                <dgm:constr type="h" for="ch" forName="picture_2" refType="h" refFor="ch" refForName="picture_1" fact="0.15"/>
                <dgm:constr type="l" for="ch" forName="picture_2" refType="w" refFor="ch" refForName="picture_1" fact="1.4363"/>
                <dgm:constr type="ctrY" for="ch" forName="picture_2" refType="h" refFor="ch" refForName="picture_1" fact="0.075"/>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15"/>
                <dgm:constr type="h" for="ch" forName="picture_3" refType="h" refFor="ch" refForName="picture_1" fact="0.15"/>
                <dgm:constr type="l" for="ch" forName="picture_3" refType="w" refFor="ch" refForName="picture_1" fact="1.2898"/>
                <dgm:constr type="ctrY" for="ch" forName="picture_3" refType="h" refFor="ch" refForName="picture_1" fact="0.227"/>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15"/>
                <dgm:constr type="h" for="ch" forName="picture_4" refType="h" refFor="ch" refForName="picture_1" fact="0.15"/>
                <dgm:constr type="l" for="ch" forName="picture_4" refType="w" refFor="ch" refForName="picture_1" fact="1.21"/>
                <dgm:constr type="ctrY" for="ch" forName="picture_4" refType="h" refFor="ch" refForName="picture_1" fact="0.405"/>
                <dgm:constr type="l" for="ch" forName="line_4" refType="ctrX" refFor="ch" refForName="picture_1"/>
                <dgm:constr type="h" for="ch" forName="line_4"/>
                <dgm:constr type="r" for="ch" forName="line_4" refType="ctrX" refFor="ch" refForName="picture_4"/>
                <dgm:constr type="ctrY" for="ch" forName="line_4" refType="ctrY" refFor="ch" refForName="picture_4"/>
                <dgm:constr type="r" for="ch" forName="textparent_4" refType="w"/>
                <dgm:constr type="h" for="ch" forName="textparent_4" refType="h" refFor="ch" refForName="picture_4"/>
                <dgm:constr type="l" for="ch" forName="textparent_4" refType="r"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15"/>
                <dgm:constr type="h" for="ch" forName="picture_5" refType="h" refFor="ch" refForName="picture_1" fact="0.15"/>
                <dgm:constr type="l" for="ch" forName="picture_5" refType="w" refFor="ch" refForName="picture_1" fact="1.21"/>
                <dgm:constr type="ctrY" for="ch" forName="picture_5" refType="h" refFor="ch" refForName="picture_1" fact="0.595"/>
                <dgm:constr type="l" for="ch" forName="line_5" refType="ctrX" refFor="ch" refForName="picture_1"/>
                <dgm:constr type="h" for="ch" forName="line_5"/>
                <dgm:constr type="r" for="ch" forName="line_5" refType="ctrX" refFor="ch" refForName="picture_5"/>
                <dgm:constr type="ctrY" for="ch" forName="line_5" refType="ctrY" refFor="ch" refForName="picture_5"/>
                <dgm:constr type="r" for="ch" forName="textparent_5" refType="w"/>
                <dgm:constr type="h" for="ch" forName="textparent_5" refType="h" refFor="ch" refForName="picture_5"/>
                <dgm:constr type="l" for="ch" forName="textparent_5" refType="r" refFor="ch" refForName="picture_5"/>
                <dgm:constr type="ctrY" for="ch" forName="textparent_5" refType="ctrY" refFor="ch" refForName="picture_5"/>
                <dgm:constr type="primFontSz" for="des" forName="text_5" refType="primFontSz" refFor="des" refForName="text_2" op="equ"/>
                <dgm:constr type="w" for="ch" forName="picture_6" refType="w" refFor="ch" refForName="picture_1" fact="0.15"/>
                <dgm:constr type="h" for="ch" forName="picture_6" refType="h" refFor="ch" refForName="picture_1" fact="0.15"/>
                <dgm:constr type="l" for="ch" forName="picture_6" refType="w" refFor="ch" refForName="picture_1" fact="1.2898"/>
                <dgm:constr type="ctrY" for="ch" forName="picture_6" refType="h" refFor="ch" refForName="picture_1" fact="0.773"/>
                <dgm:constr type="l" for="ch" forName="line_6" refType="ctrX" refFor="ch" refForName="picture_1"/>
                <dgm:constr type="h" for="ch" forName="line_6"/>
                <dgm:constr type="r" for="ch" forName="line_6" refType="ctrX" refFor="ch" refForName="picture_6"/>
                <dgm:constr type="ctrY" for="ch" forName="line_6" refType="ctrY" refFor="ch" refForName="picture_6"/>
                <dgm:constr type="r" for="ch" forName="textparent_6" refType="w"/>
                <dgm:constr type="h" for="ch" forName="textparent_6" refType="h" refFor="ch" refForName="picture_6"/>
                <dgm:constr type="l" for="ch" forName="textparent_6" refType="r" refFor="ch" refForName="picture_6"/>
                <dgm:constr type="ctrY" for="ch" forName="textparent_6" refType="ctrY" refFor="ch" refForName="picture_6"/>
                <dgm:constr type="primFontSz" for="des" forName="text_6" refType="primFontSz" refFor="des" refForName="text_2" op="equ"/>
                <dgm:constr type="w" for="ch" forName="picture_7" refType="w" refFor="ch" refForName="picture_1" fact="0.15"/>
                <dgm:constr type="h" for="ch" forName="picture_7" refType="h" refFor="ch" refForName="picture_1" fact="0.15"/>
                <dgm:constr type="l" for="ch" forName="picture_7" refType="w" refFor="ch" refForName="picture_1" fact="1.4363"/>
                <dgm:constr type="ctrY" for="ch" forName="picture_7" refType="h" refFor="ch" refForName="picture_1" fact="0.925"/>
                <dgm:constr type="l" for="ch" forName="line_7" refType="ctrX" refFor="ch" refForName="picture_1"/>
                <dgm:constr type="h" for="ch" forName="line_7"/>
                <dgm:constr type="r" for="ch" forName="line_7" refType="ctrX" refFor="ch" refForName="picture_7"/>
                <dgm:constr type="ctrY" for="ch" forName="line_7" refType="ctrY" refFor="ch" refForName="picture_7"/>
                <dgm:constr type="r" for="ch" forName="textparent_7" refType="w"/>
                <dgm:constr type="h" for="ch" forName="textparent_7" refType="h" refFor="ch" refForName="picture_7"/>
                <dgm:constr type="l" for="ch" forName="textparent_7" refType="r" refFor="ch" refForName="picture_7"/>
                <dgm:constr type="ctrY" for="ch" forName="textparent_7" refType="ctrY" refFor="ch" refForName="picture_7"/>
                <dgm:constr type="primFontSz" for="des" forName="text_7" refType="primFontSz" refFor="des" refForName="text_2" op="equ"/>
              </dgm:constrLst>
            </dgm:if>
            <dgm:else name="Name27">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15"/>
                <dgm:constr type="h" for="ch" forName="picture_2" refType="h" refFor="ch" refForName="picture_1" fact="0.15"/>
                <dgm:constr type="r" for="ch" forName="picture_2" refType="w"/>
                <dgm:constr type="rOff" for="ch" forName="picture_2" refType="w" refFor="ch" refForName="picture_1" fact="-1.4363"/>
                <dgm:constr type="ctrY" for="ch" forName="picture_2" refType="h" refFor="ch" refForName="picture_1" fact="0.075"/>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15"/>
                <dgm:constr type="h" for="ch" forName="picture_3" refType="h" refFor="ch" refForName="picture_1" fact="0.15"/>
                <dgm:constr type="r" for="ch" forName="picture_3" refType="w"/>
                <dgm:constr type="rOff" for="ch" forName="picture_3" refType="w" refFor="ch" refForName="picture_1" fact="-1.2898"/>
                <dgm:constr type="ctrY" for="ch" forName="picture_3" refType="h" refFor="ch" refForName="picture_1" fact="0.227"/>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15"/>
                <dgm:constr type="h" for="ch" forName="picture_4" refType="h" refFor="ch" refForName="picture_1" fact="0.15"/>
                <dgm:constr type="r" for="ch" forName="picture_4" refType="w"/>
                <dgm:constr type="rOff" for="ch" forName="picture_4" refType="w" refFor="ch" refForName="picture_1" fact="-1.21"/>
                <dgm:constr type="ctrY" for="ch" forName="picture_4" refType="h" refFor="ch" refForName="picture_1" fact="0.405"/>
                <dgm:constr type="r" for="ch" forName="line_4" refType="ctrX" refFor="ch" refForName="picture_1"/>
                <dgm:constr type="h" for="ch" forName="line_4"/>
                <dgm:constr type="l" for="ch" forName="line_4" refType="ctrX" refFor="ch" refForName="picture_4"/>
                <dgm:constr type="ctrY" for="ch" forName="line_4" refType="ctrY" refFor="ch" refForName="picture_4"/>
                <dgm:constr type="l" for="ch" forName="textparent_4"/>
                <dgm:constr type="h" for="ch" forName="textparent_4" refType="h" refFor="ch" refForName="picture_4"/>
                <dgm:constr type="r" for="ch" forName="textparent_4" refType="l"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15"/>
                <dgm:constr type="h" for="ch" forName="picture_5" refType="h" refFor="ch" refForName="picture_1" fact="0.15"/>
                <dgm:constr type="r" for="ch" forName="picture_5" refType="w"/>
                <dgm:constr type="rOff" for="ch" forName="picture_5" refType="w" refFor="ch" refForName="picture_1" fact="-1.21"/>
                <dgm:constr type="ctrY" for="ch" forName="picture_5" refType="h" refFor="ch" refForName="picture_1" fact="0.595"/>
                <dgm:constr type="r" for="ch" forName="line_5" refType="ctrX" refFor="ch" refForName="picture_1"/>
                <dgm:constr type="h" for="ch" forName="line_5"/>
                <dgm:constr type="l" for="ch" forName="line_5" refType="ctrX" refFor="ch" refForName="picture_5"/>
                <dgm:constr type="ctrY" for="ch" forName="line_5" refType="ctrY" refFor="ch" refForName="picture_5"/>
                <dgm:constr type="l" for="ch" forName="textparent_5"/>
                <dgm:constr type="h" for="ch" forName="textparent_5" refType="h" refFor="ch" refForName="picture_5"/>
                <dgm:constr type="r" for="ch" forName="textparent_5" refType="l" refFor="ch" refForName="picture_5"/>
                <dgm:constr type="ctrY" for="ch" forName="textparent_5" refType="ctrY" refFor="ch" refForName="picture_5"/>
                <dgm:constr type="primFontSz" for="des" forName="text_5" refType="primFontSz" refFor="des" refForName="text_2" op="equ"/>
                <dgm:constr type="w" for="ch" forName="picture_6" refType="w" refFor="ch" refForName="picture_1" fact="0.15"/>
                <dgm:constr type="h" for="ch" forName="picture_6" refType="h" refFor="ch" refForName="picture_1" fact="0.15"/>
                <dgm:constr type="r" for="ch" forName="picture_6" refType="w"/>
                <dgm:constr type="rOff" for="ch" forName="picture_6" refType="w" refFor="ch" refForName="picture_1" fact="-1.2898"/>
                <dgm:constr type="ctrY" for="ch" forName="picture_6" refType="h" refFor="ch" refForName="picture_1" fact="0.773"/>
                <dgm:constr type="r" for="ch" forName="line_6" refType="ctrX" refFor="ch" refForName="picture_1"/>
                <dgm:constr type="h" for="ch" forName="line_6"/>
                <dgm:constr type="l" for="ch" forName="line_6" refType="ctrX" refFor="ch" refForName="picture_6"/>
                <dgm:constr type="ctrY" for="ch" forName="line_6" refType="ctrY" refFor="ch" refForName="picture_6"/>
                <dgm:constr type="l" for="ch" forName="textparent_6"/>
                <dgm:constr type="h" for="ch" forName="textparent_6" refType="h" refFor="ch" refForName="picture_6"/>
                <dgm:constr type="r" for="ch" forName="textparent_6" refType="l" refFor="ch" refForName="picture_6"/>
                <dgm:constr type="ctrY" for="ch" forName="textparent_6" refType="ctrY" refFor="ch" refForName="picture_6"/>
                <dgm:constr type="primFontSz" for="des" forName="text_6" refType="primFontSz" refFor="des" refForName="text_2" op="equ"/>
                <dgm:constr type="w" for="ch" forName="picture_7" refType="w" refFor="ch" refForName="picture_1" fact="0.15"/>
                <dgm:constr type="h" for="ch" forName="picture_7" refType="h" refFor="ch" refForName="picture_1" fact="0.15"/>
                <dgm:constr type="r" for="ch" forName="picture_7" refType="w"/>
                <dgm:constr type="rOff" for="ch" forName="picture_7" refType="w" refFor="ch" refForName="picture_1" fact="-1.4363"/>
                <dgm:constr type="ctrY" for="ch" forName="picture_7" refType="h" refFor="ch" refForName="picture_1" fact="0.925"/>
                <dgm:constr type="r" for="ch" forName="line_7" refType="ctrX" refFor="ch" refForName="picture_1"/>
                <dgm:constr type="h" for="ch" forName="line_7"/>
                <dgm:constr type="l" for="ch" forName="line_7" refType="ctrX" refFor="ch" refForName="picture_7"/>
                <dgm:constr type="ctrY" for="ch" forName="line_7" refType="ctrY" refFor="ch" refForName="picture_7"/>
                <dgm:constr type="l" for="ch" forName="textparent_7"/>
                <dgm:constr type="h" for="ch" forName="textparent_7" refType="h" refFor="ch" refForName="picture_7"/>
                <dgm:constr type="r" for="ch" forName="textparent_7" refType="l" refFor="ch" refForName="picture_7"/>
                <dgm:constr type="ctrY" for="ch" forName="textparent_7" refType="ctrY" refFor="ch" refForName="picture_7"/>
                <dgm:constr type="primFontSz" for="des" forName="text_7" refType="primFontSz" refFor="des" refForName="text_2" op="equ"/>
              </dgm:constrLst>
            </dgm:else>
          </dgm:choose>
        </dgm:else>
      </dgm:choose>
      <dgm:forEach name="wrapper" axis="self" ptType="parTrans">
        <dgm:forEach name="wrapper2" axis="self" ptType="sibTrans" st="2">
          <dgm:forEach name="pictureRepeat" axis="self">
            <dgm:layoutNode name="pictureRepeatNode" styleLbl="alignImgPlace1">
              <dgm:alg type="sp"/>
              <dgm:shape xmlns:r="http://schemas.openxmlformats.org/officeDocument/2006/relationships" type="ellipse" r:blip="" blipPhldr="1">
                <dgm:adjLst/>
              </dgm:shape>
              <dgm:presOf axis="self"/>
            </dgm:layoutNode>
          </dgm:forEach>
        </dgm:forEach>
      </dgm:forEach>
      <dgm:forEach name="Name28" axis="ch" ptType="sibTrans" hideLastTrans="0" cnt="1">
        <dgm:layoutNode name="picture_1">
          <dgm:alg type="sp"/>
          <dgm:shape xmlns:r="http://schemas.openxmlformats.org/officeDocument/2006/relationships" r:blip="">
            <dgm:adjLst/>
          </dgm:shape>
          <dgm:presOf/>
          <dgm:constrLst/>
          <dgm:forEach name="Name29" ref="pictureRepeat"/>
        </dgm:layoutNode>
      </dgm:forEach>
      <dgm:forEach name="Name30" axis="ch" ptType="node" cnt="1">
        <dgm:layoutNode name="text_1" styleLbl="node1">
          <dgm:varLst>
            <dgm:bulletEnabled val="1"/>
          </dgm:varLst>
          <dgm:alg type="tx">
            <dgm:param type="txAnchorVert" val="b"/>
            <dgm:param type="txAnchorVertCh" val="b"/>
            <dgm:param type="parTxRTLAlign" val="r"/>
            <dgm:param type="shpTxRTLAlignCh" val="r"/>
          </dgm:alg>
          <dgm:shape xmlns:r="http://schemas.openxmlformats.org/officeDocument/2006/relationships" type="rect" r:blip="" hideGeom="1">
            <dgm:adjLst/>
          </dgm:shape>
          <dgm:presOf axis="desOrSelf" ptType="node"/>
          <dgm:constrLst>
            <dgm:constr type="primFontSz" val="65"/>
            <dgm:constr type="lMarg"/>
            <dgm:constr type="rMarg"/>
            <dgm:constr type="tMarg"/>
            <dgm:constr type="bMarg"/>
          </dgm:constrLst>
          <dgm:ruleLst>
            <dgm:rule type="primFontSz" val="5" fact="NaN" max="NaN"/>
          </dgm:ruleLst>
        </dgm:layoutNode>
      </dgm:forEach>
      <dgm:forEach name="Name31" axis="ch" ptType="sibTrans" hideLastTrans="0" st="2" cnt="1">
        <dgm:layoutNode name="picture_2">
          <dgm:alg type="sp"/>
          <dgm:shape xmlns:r="http://schemas.openxmlformats.org/officeDocument/2006/relationships" r:blip="">
            <dgm:adjLst/>
          </dgm:shape>
          <dgm:presOf/>
          <dgm:constrLst/>
          <dgm:forEach name="Name32" ref="pictureRepeat"/>
        </dgm:layoutNode>
      </dgm:forEach>
      <dgm:forEach name="Name33" axis="ch" ptType="node" st="2" cnt="1">
        <dgm:layoutNode name="line_2" styleLbl="parChTrans1D1">
          <dgm:alg type="sp"/>
          <dgm:shape xmlns:r="http://schemas.openxmlformats.org/officeDocument/2006/relationships" type="line" r:blip="" zOrderOff="-100">
            <dgm:adjLst/>
          </dgm:shape>
          <dgm:presOf/>
        </dgm:layoutNode>
        <dgm:layoutNode name="textparent_2">
          <dgm:choose name="Name34">
            <dgm:if name="Name35" func="var" arg="dir" op="equ" val="norm">
              <dgm:alg type="lin">
                <dgm:param type="horzAlign" val="l"/>
              </dgm:alg>
            </dgm:if>
            <dgm:else name="Name36">
              <dgm:alg type="lin">
                <dgm:param type="horzAlign" val="r"/>
              </dgm:alg>
            </dgm:else>
          </dgm:choose>
          <dgm:shape xmlns:r="http://schemas.openxmlformats.org/officeDocument/2006/relationships" type="rect" r:blip="" hideGeom="1">
            <dgm:adjLst/>
          </dgm:shape>
          <dgm:constrLst>
            <dgm:constr type="userW" for="ch" forName="text_2" refType="w"/>
            <dgm:constr type="h" for="ch" forName="text_2" refType="h"/>
          </dgm:constrLst>
          <dgm:presOf/>
          <dgm:layoutNode name="text_2" styleLbl="revTx">
            <dgm:varLst>
              <dgm:bulletEnabled val="1"/>
            </dgm:varLst>
            <dgm:choose name="Name37">
              <dgm:if name="Name38" func="var" arg="dir" op="equ" val="norm">
                <dgm:alg type="tx">
                  <dgm:param type="parTxLTRAlign" val="l"/>
                  <dgm:param type="shpTxLTRAlignCh" val="l"/>
                  <dgm:param type="parTxRTLAlign" val="r"/>
                  <dgm:param type="shpTxRTLAlignCh" val="r"/>
                </dgm:alg>
              </dgm:if>
              <dgm:else name="Name39">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40" axis="ch" ptType="sibTrans" hideLastTrans="0" st="3" cnt="1">
        <dgm:layoutNode name="picture_3">
          <dgm:alg type="sp"/>
          <dgm:shape xmlns:r="http://schemas.openxmlformats.org/officeDocument/2006/relationships" r:blip="">
            <dgm:adjLst/>
          </dgm:shape>
          <dgm:presOf/>
          <dgm:constrLst/>
          <dgm:forEach name="Name41" ref="pictureRepeat"/>
        </dgm:layoutNode>
      </dgm:forEach>
      <dgm:forEach name="Name42" axis="ch" ptType="node" st="3" cnt="1">
        <dgm:layoutNode name="line_3" styleLbl="parChTrans1D1">
          <dgm:alg type="sp"/>
          <dgm:shape xmlns:r="http://schemas.openxmlformats.org/officeDocument/2006/relationships" type="line" r:blip="" zOrderOff="-100">
            <dgm:adjLst/>
          </dgm:shape>
          <dgm:presOf/>
        </dgm:layoutNode>
        <dgm:layoutNode name="textparent_3">
          <dgm:choose name="Name43">
            <dgm:if name="Name44" func="var" arg="dir" op="equ" val="norm">
              <dgm:alg type="lin">
                <dgm:param type="horzAlign" val="l"/>
              </dgm:alg>
            </dgm:if>
            <dgm:else name="Name45">
              <dgm:alg type="lin">
                <dgm:param type="horzAlign" val="r"/>
              </dgm:alg>
            </dgm:else>
          </dgm:choose>
          <dgm:shape xmlns:r="http://schemas.openxmlformats.org/officeDocument/2006/relationships" type="rect" r:blip="" hideGeom="1">
            <dgm:adjLst/>
          </dgm:shape>
          <dgm:constrLst>
            <dgm:constr type="userW" for="ch" forName="text_3" refType="w"/>
            <dgm:constr type="h" for="ch" forName="text_3" refType="h"/>
          </dgm:constrLst>
          <dgm:presOf/>
          <dgm:layoutNode name="text_3" styleLbl="revTx">
            <dgm:varLst>
              <dgm:bulletEnabled val="1"/>
            </dgm:varLst>
            <dgm:choose name="Name46">
              <dgm:if name="Name47" func="var" arg="dir" op="equ" val="norm">
                <dgm:alg type="tx">
                  <dgm:param type="parTxLTRAlign" val="l"/>
                  <dgm:param type="shpTxLTRAlignCh" val="l"/>
                  <dgm:param type="parTxRTLAlign" val="r"/>
                  <dgm:param type="shpTxRTLAlignCh" val="r"/>
                </dgm:alg>
              </dgm:if>
              <dgm:else name="Name48">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49" axis="ch" ptType="sibTrans" hideLastTrans="0" st="4" cnt="1">
        <dgm:layoutNode name="picture_4">
          <dgm:alg type="sp"/>
          <dgm:shape xmlns:r="http://schemas.openxmlformats.org/officeDocument/2006/relationships" r:blip="">
            <dgm:adjLst/>
          </dgm:shape>
          <dgm:presOf/>
          <dgm:constrLst/>
          <dgm:forEach name="Name50" ref="pictureRepeat"/>
        </dgm:layoutNode>
      </dgm:forEach>
      <dgm:forEach name="Name51" axis="ch" ptType="node" st="4" cnt="1">
        <dgm:layoutNode name="line_4" styleLbl="parChTrans1D1">
          <dgm:alg type="sp"/>
          <dgm:shape xmlns:r="http://schemas.openxmlformats.org/officeDocument/2006/relationships" type="line" r:blip="" zOrderOff="-100">
            <dgm:adjLst/>
          </dgm:shape>
          <dgm:presOf/>
        </dgm:layoutNode>
        <dgm:layoutNode name="textparent_4">
          <dgm:choose name="Name52">
            <dgm:if name="Name53" func="var" arg="dir" op="equ" val="norm">
              <dgm:alg type="lin">
                <dgm:param type="horzAlign" val="l"/>
              </dgm:alg>
            </dgm:if>
            <dgm:else name="Name54">
              <dgm:alg type="lin">
                <dgm:param type="horzAlign" val="r"/>
              </dgm:alg>
            </dgm:else>
          </dgm:choose>
          <dgm:shape xmlns:r="http://schemas.openxmlformats.org/officeDocument/2006/relationships" type="rect" r:blip="" hideGeom="1">
            <dgm:adjLst/>
          </dgm:shape>
          <dgm:constrLst>
            <dgm:constr type="userW" for="ch" forName="text_4" refType="w"/>
            <dgm:constr type="h" for="ch" forName="text_4" refType="h"/>
          </dgm:constrLst>
          <dgm:presOf/>
          <dgm:layoutNode name="text_4" styleLbl="revTx">
            <dgm:varLst>
              <dgm:bulletEnabled val="1"/>
            </dgm:varLst>
            <dgm:choose name="Name55">
              <dgm:if name="Name56" func="var" arg="dir" op="equ" val="norm">
                <dgm:alg type="tx">
                  <dgm:param type="parTxLTRAlign" val="l"/>
                  <dgm:param type="shpTxLTRAlignCh" val="l"/>
                  <dgm:param type="parTxRTLAlign" val="r"/>
                  <dgm:param type="shpTxRTLAlignCh" val="r"/>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58" axis="ch" ptType="sibTrans" hideLastTrans="0" st="5" cnt="1">
        <dgm:layoutNode name="picture_5">
          <dgm:alg type="sp"/>
          <dgm:shape xmlns:r="http://schemas.openxmlformats.org/officeDocument/2006/relationships" r:blip="">
            <dgm:adjLst/>
          </dgm:shape>
          <dgm:presOf/>
          <dgm:constrLst/>
          <dgm:forEach name="Name59" ref="pictureRepeat"/>
        </dgm:layoutNode>
      </dgm:forEach>
      <dgm:forEach name="Name60" axis="ch" ptType="node" st="5" cnt="1">
        <dgm:layoutNode name="line_5" styleLbl="parChTrans1D1">
          <dgm:alg type="sp"/>
          <dgm:shape xmlns:r="http://schemas.openxmlformats.org/officeDocument/2006/relationships" type="line" r:blip="" zOrderOff="-100">
            <dgm:adjLst/>
          </dgm:shape>
          <dgm:presOf/>
        </dgm:layoutNode>
        <dgm:layoutNode name="textparent_5">
          <dgm:choose name="Name61">
            <dgm:if name="Name62" func="var" arg="dir" op="equ" val="norm">
              <dgm:alg type="lin">
                <dgm:param type="horzAlign" val="l"/>
              </dgm:alg>
            </dgm:if>
            <dgm:else name="Name63">
              <dgm:alg type="lin">
                <dgm:param type="horzAlign" val="r"/>
              </dgm:alg>
            </dgm:else>
          </dgm:choose>
          <dgm:shape xmlns:r="http://schemas.openxmlformats.org/officeDocument/2006/relationships" type="rect" r:blip="" hideGeom="1">
            <dgm:adjLst/>
          </dgm:shape>
          <dgm:constrLst>
            <dgm:constr type="userW" for="ch" forName="text_5" refType="w"/>
            <dgm:constr type="h" for="ch" forName="text_5" refType="h"/>
          </dgm:constrLst>
          <dgm:presOf/>
          <dgm:layoutNode name="text_5" styleLbl="revTx">
            <dgm:varLst>
              <dgm:bulletEnabled val="1"/>
            </dgm:varLst>
            <dgm:choose name="Name64">
              <dgm:if name="Name65" func="var" arg="dir" op="equ" val="norm">
                <dgm:alg type="tx">
                  <dgm:param type="parTxLTRAlign" val="l"/>
                  <dgm:param type="shpTxLTRAlignCh" val="l"/>
                  <dgm:param type="parTxRTLAlign" val="r"/>
                  <dgm:param type="shpTxRTLAlignCh" val="r"/>
                </dgm:alg>
              </dgm:if>
              <dgm:else name="Name66">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67" axis="ch" ptType="sibTrans" hideLastTrans="0" st="6" cnt="1">
        <dgm:layoutNode name="picture_6">
          <dgm:alg type="sp"/>
          <dgm:shape xmlns:r="http://schemas.openxmlformats.org/officeDocument/2006/relationships" r:blip="">
            <dgm:adjLst/>
          </dgm:shape>
          <dgm:presOf/>
          <dgm:constrLst/>
          <dgm:forEach name="Name68" ref="pictureRepeat"/>
        </dgm:layoutNode>
      </dgm:forEach>
      <dgm:forEach name="Name69" axis="ch" ptType="node" st="6" cnt="1">
        <dgm:layoutNode name="line_6" styleLbl="parChTrans1D1">
          <dgm:alg type="sp"/>
          <dgm:shape xmlns:r="http://schemas.openxmlformats.org/officeDocument/2006/relationships" type="line" r:blip="" zOrderOff="-100">
            <dgm:adjLst/>
          </dgm:shape>
          <dgm:presOf/>
        </dgm:layoutNode>
        <dgm:layoutNode name="textparent_6">
          <dgm:choose name="Name70">
            <dgm:if name="Name71" func="var" arg="dir" op="equ" val="norm">
              <dgm:alg type="lin">
                <dgm:param type="horzAlign" val="l"/>
              </dgm:alg>
            </dgm:if>
            <dgm:else name="Name72">
              <dgm:alg type="lin">
                <dgm:param type="horzAlign" val="r"/>
              </dgm:alg>
            </dgm:else>
          </dgm:choose>
          <dgm:shape xmlns:r="http://schemas.openxmlformats.org/officeDocument/2006/relationships" type="rect" r:blip="" hideGeom="1">
            <dgm:adjLst/>
          </dgm:shape>
          <dgm:constrLst>
            <dgm:constr type="userW" for="ch" forName="text_6" refType="w"/>
            <dgm:constr type="h" for="ch" forName="text_6" refType="h"/>
          </dgm:constrLst>
          <dgm:presOf/>
          <dgm:layoutNode name="text_6" styleLbl="revTx">
            <dgm:varLst>
              <dgm:bulletEnabled val="1"/>
            </dgm:varLst>
            <dgm:choose name="Name73">
              <dgm:if name="Name74" func="var" arg="dir" op="equ" val="norm">
                <dgm:alg type="tx">
                  <dgm:param type="parTxLTRAlign" val="l"/>
                  <dgm:param type="shpTxLTRAlignCh" val="l"/>
                  <dgm:param type="parTxRTLAlign" val="r"/>
                  <dgm:param type="shpTxRTLAlignCh" val="r"/>
                </dgm:alg>
              </dgm:if>
              <dgm:else name="Name75">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76" axis="ch" ptType="sibTrans" hideLastTrans="0" st="7" cnt="1">
        <dgm:layoutNode name="picture_7">
          <dgm:alg type="sp"/>
          <dgm:shape xmlns:r="http://schemas.openxmlformats.org/officeDocument/2006/relationships" r:blip="">
            <dgm:adjLst/>
          </dgm:shape>
          <dgm:presOf/>
          <dgm:constrLst/>
          <dgm:forEach name="Name77" ref="pictureRepeat"/>
        </dgm:layoutNode>
      </dgm:forEach>
      <dgm:forEach name="Name78" axis="ch" ptType="node" st="7" cnt="1">
        <dgm:layoutNode name="line_7" styleLbl="parChTrans1D1">
          <dgm:alg type="sp"/>
          <dgm:shape xmlns:r="http://schemas.openxmlformats.org/officeDocument/2006/relationships" type="line" r:blip="" zOrderOff="-100">
            <dgm:adjLst/>
          </dgm:shape>
          <dgm:presOf/>
        </dgm:layoutNode>
        <dgm:layoutNode name="textparent_7">
          <dgm:choose name="Name79">
            <dgm:if name="Name80" func="var" arg="dir" op="equ" val="norm">
              <dgm:alg type="lin">
                <dgm:param type="horzAlign" val="l"/>
              </dgm:alg>
            </dgm:if>
            <dgm:else name="Name81">
              <dgm:alg type="lin">
                <dgm:param type="horzAlign" val="r"/>
              </dgm:alg>
            </dgm:else>
          </dgm:choose>
          <dgm:shape xmlns:r="http://schemas.openxmlformats.org/officeDocument/2006/relationships" type="rect" r:blip="" hideGeom="1">
            <dgm:adjLst/>
          </dgm:shape>
          <dgm:constrLst>
            <dgm:constr type="userW" for="ch" forName="text_7" refType="w"/>
            <dgm:constr type="h" for="ch" forName="text_7" refType="h"/>
          </dgm:constrLst>
          <dgm:presOf/>
          <dgm:layoutNode name="text_7" styleLbl="revTx">
            <dgm:varLst>
              <dgm:bulletEnabled val="1"/>
            </dgm:varLst>
            <dgm:choose name="Name82">
              <dgm:if name="Name83" func="var" arg="dir" op="equ" val="norm">
                <dgm:alg type="tx">
                  <dgm:param type="parTxLTRAlign" val="l"/>
                  <dgm:param type="shpTxLTRAlignCh" val="l"/>
                  <dgm:param type="parTxRTLAlign" val="r"/>
                  <dgm:param type="shpTxRTLAlignCh" val="r"/>
                </dgm:alg>
              </dgm:if>
              <dgm:else name="Name84">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layoutNode>
  </dgm:layoutNode>
</dgm:layoutDef>
</file>

<file path=ppt/diagrams/layout1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4.xml><?xml version="1.0" encoding="utf-8"?>
<dgm:layoutDef xmlns:dgm="http://schemas.openxmlformats.org/drawingml/2006/diagram" xmlns:a="http://schemas.openxmlformats.org/drawingml/2006/main" uniqueId="urn:microsoft.com/office/officeart/2008/layout/HexagonCluster">
  <dgm:title val=""/>
  <dgm:desc val=""/>
  <dgm:catLst>
    <dgm:cat type="picture" pri="21000"/>
    <dgm:cat type="relationship" pri="3200"/>
    <dgm:cat type="pictureconvert" pri="21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21"/>
      <dgm:chPref val="21"/>
    </dgm:varLst>
    <dgm:shape xmlns:r="http://schemas.openxmlformats.org/officeDocument/2006/relationships" r:blip="">
      <dgm:adjLst/>
    </dgm:shape>
    <dgm:choose name="Name1">
      <dgm:if name="Name2" axis="ch" ptType="node" func="cnt" op="equ" val="1">
        <dgm:alg type="composite">
          <dgm:param type="ar" val="1.3871"/>
        </dgm:alg>
        <dgm:constrLst>
          <dgm:constr type="primFontSz" for="des" ptType="node" op="equ" val="65"/>
          <dgm:constr type="l" for="ch" forName="text1" refType="w" fact="0.4525"/>
          <dgm:constr type="t" for="ch" forName="text1" refType="h" fact="0.346"/>
          <dgm:constr type="w" for="ch" forName="text1" refType="w" fact="0.5475"/>
          <dgm:constr type="h" for="ch" forName="text1" refType="h" fact="0.654"/>
          <dgm:constr type="l" for="ch" forName="textaccent1" refType="w" fact="0.4652"/>
          <dgm:constr type="t" for="ch" forName="textaccent1" refType="h" fact="0.6348"/>
          <dgm:constr type="w" for="ch" forName="textaccent1" refType="w" fact="0.0639"/>
          <dgm:constr type="h" for="ch" forName="textaccent1" refType="h" fact="0.0765"/>
          <dgm:constr type="l" for="ch" forName="image1" refType="w" fact="0"/>
          <dgm:constr type="t" for="ch" forName="image1" refType="h" fact="0"/>
          <dgm:constr type="w" for="ch" forName="image1" refType="w" fact="0.5468"/>
          <dgm:constr type="h" for="ch" forName="image1" refType="h" fact="0.6538"/>
          <dgm:constr type="l" for="ch" forName="imageaccent1" refType="w" fact="0.3702"/>
          <dgm:constr type="t" for="ch" forName="imageaccent1" refType="h" fact="0.5633"/>
          <dgm:constr type="w" for="ch" forName="imageaccent1" refType="w" fact="0.0639"/>
          <dgm:constr type="h" for="ch" forName="imageaccent1" refType="h" fact="0.0765"/>
        </dgm:constrLst>
      </dgm:if>
      <dgm:if name="Name3" axis="ch" ptType="node" func="cnt" op="equ" val="2">
        <dgm:alg type="composite">
          <dgm:param type="ar" val="2.6443"/>
        </dgm:alg>
        <dgm:constrLst>
          <dgm:constr type="primFontSz" for="des" ptType="node" op="equ" val="65"/>
          <dgm:constr type="l" for="ch" forName="text1" refType="w" fact="0.2383"/>
          <dgm:constr type="t" for="ch" forName="text1" refType="h" fact="0.3501"/>
          <dgm:constr type="w" for="ch" forName="text1" refType="w" fact="0.285"/>
          <dgm:constr type="h" for="ch" forName="text1" refType="h" fact="0.6499"/>
          <dgm:constr type="l" for="ch" forName="textaccent1" refType="w" fact="0.2472"/>
          <dgm:constr type="t" for="ch" forName="textaccent1" refType="h" fact="0.6371"/>
          <dgm:constr type="w" for="ch" forName="textaccent1" refType="w" fact="0.0333"/>
          <dgm:constr type="h" for="ch" forName="textaccent1" refType="h" fact="0.076"/>
          <dgm:constr type="l" for="ch" forName="image1" refType="w" fact="0"/>
          <dgm:constr type="t" for="ch" forName="image1" refType="h" fact="0"/>
          <dgm:constr type="w" for="ch" forName="image1" refType="w" fact="0.285"/>
          <dgm:constr type="h" for="ch" forName="image1" refType="h" fact="0.6499"/>
          <dgm:constr type="l" for="ch" forName="imageaccent1" refType="w" fact="0.1942"/>
          <dgm:constr type="t" for="ch" forName="imageaccent1" refType="h" fact="0.5602"/>
          <dgm:constr type="w" for="ch" forName="imageaccent1" refType="w" fact="0.0333"/>
          <dgm:constr type="h" for="ch" forName="imageaccent1" refType="h" fact="0.076"/>
          <dgm:constr type="l" for="ch" forName="text2" refType="w" fact="0.4767"/>
          <dgm:constr type="t" for="ch" forName="text2" refType="h" fact="0"/>
          <dgm:constr type="w" for="ch" forName="text2" refType="w" fact="0.285"/>
          <dgm:constr type="h" for="ch" forName="text2" refType="h" fact="0.6499"/>
          <dgm:constr type="l" for="ch" forName="textaccent2" refType="w" fact="0.6709"/>
          <dgm:constr type="t" for="ch" forName="textaccent2" refType="h" fact="0.5602"/>
          <dgm:constr type="w" for="ch" forName="textaccent2" refType="w" fact="0.0333"/>
          <dgm:constr type="h" for="ch" forName="textaccent2" refType="h" fact="0.076"/>
          <dgm:constr type="l" for="ch" forName="image2" refType="w" fact="0.715"/>
          <dgm:constr type="t" for="ch" forName="image2" refType="h" fact="0.3501"/>
          <dgm:constr type="w" for="ch" forName="image2" refType="w" fact="0.285"/>
          <dgm:constr type="h" for="ch" forName="image2" refType="h" fact="0.6499"/>
          <dgm:constr type="l" for="ch" forName="imageaccent2" refType="w" fact="0.7239"/>
          <dgm:constr type="t" for="ch" forName="imageaccent2" refType="h" fact="0.6371"/>
          <dgm:constr type="w" for="ch" forName="imageaccent2" refType="w" fact="0.0333"/>
          <dgm:constr type="h" for="ch" forName="imageaccent2" refType="h" fact="0.076"/>
        </dgm:constrLst>
      </dgm:if>
      <dgm:if name="Name4" axis="ch" ptType="node" func="cnt" op="equ" val="3">
        <dgm:alg type="composite">
          <dgm:param type="ar" val="1.5623"/>
        </dgm:alg>
        <dgm:constrLst>
          <dgm:constr type="primFontSz" for="des" ptType="node" op="equ" val="65"/>
          <dgm:constr type="l" for="ch" forName="text1" refType="w" fact="0.2402"/>
          <dgm:constr type="t" for="ch" forName="text1" refType="h" fact="0.6215"/>
          <dgm:constr type="w" for="ch" forName="text1" refType="w" fact="0.281"/>
          <dgm:constr type="h" for="ch" forName="text1" refType="h" fact="0.3785"/>
          <dgm:constr type="l" for="ch" forName="textaccent1" refType="w" fact="0.2475"/>
          <dgm:constr type="t" for="ch" forName="textaccent1" refType="h" fact="0.7886"/>
          <dgm:constr type="w" for="ch" forName="textaccent1" refType="w" fact="0.0329"/>
          <dgm:constr type="h" for="ch" forName="textaccent1" refType="h" fact="0.0443"/>
          <dgm:constr type="l" for="ch" forName="image1" refType="w" fact="0"/>
          <dgm:constr type="t" for="ch" forName="image1" refType="h" fact="0.4182"/>
          <dgm:constr type="w" for="ch" forName="image1" refType="w" fact="0.281"/>
          <dgm:constr type="h" for="ch" forName="image1" refType="h" fact="0.3785"/>
          <dgm:constr type="l" for="ch" forName="imageaccent1" refType="w" fact="0.1913"/>
          <dgm:constr type="t" for="ch" forName="imageaccent1" refType="h" fact="0.7467"/>
          <dgm:constr type="w" for="ch" forName="imageaccent1" refType="w" fact="0.0329"/>
          <dgm:constr type="h" for="ch" forName="imageaccent1" refType="h" fact="0.0443"/>
          <dgm:constr type="l" for="ch" forName="text2" refType="w" fact="0.4796"/>
          <dgm:constr type="t" for="ch" forName="text2" refType="h" fact="0.4137"/>
          <dgm:constr type="w" for="ch" forName="text2" refType="w" fact="0.281"/>
          <dgm:constr type="h" for="ch" forName="text2" refType="h" fact="0.3785"/>
          <dgm:constr type="l" for="ch" forName="textaccent2" refType="w" fact="0.6717"/>
          <dgm:constr type="t" for="ch" forName="textaccent2" refType="h" fact="0.7418"/>
          <dgm:constr type="w" for="ch" forName="textaccent2" refType="w" fact="0.0329"/>
          <dgm:constr type="h" for="ch" forName="textaccent2" refType="h" fact="0.0443"/>
          <dgm:constr type="l" for="ch" forName="image2" refType="w" fact="0.719"/>
          <dgm:constr type="t" for="ch" forName="image2" refType="h" fact="0.6215"/>
          <dgm:constr type="w" for="ch" forName="image2" refType="w" fact="0.281"/>
          <dgm:constr type="h" for="ch" forName="image2" refType="h" fact="0.3785"/>
          <dgm:constr type="l" for="ch" forName="imageaccent2" refType="w" fact="0.7263"/>
          <dgm:constr type="t" for="ch" forName="imageaccent2" refType="h" fact="0.7886"/>
          <dgm:constr type="w" for="ch" forName="imageaccent2" refType="w" fact="0.0329"/>
          <dgm:constr type="h" for="ch" forName="imageaccent2" refType="h" fact="0.0443"/>
          <dgm:constr type="l" for="ch" forName="text3" refType="w" fact="0.2402"/>
          <dgm:constr type="t" for="ch" forName="text3" refType="h" fact="0.2068"/>
          <dgm:constr type="w" for="ch" forName="text3" refType="w" fact="0.281"/>
          <dgm:constr type="h" for="ch" forName="text3" refType="h" fact="0.3785"/>
          <dgm:constr type="l" for="ch" forName="textaccent3" refType="w" fact="0.4307"/>
          <dgm:constr type="t" for="ch" forName="textaccent3" refType="h" fact="0.215"/>
          <dgm:constr type="w" for="ch" forName="textaccent3" refType="w" fact="0.0329"/>
          <dgm:constr type="h" for="ch" forName="textaccent3" refType="h" fact="0.0443"/>
          <dgm:constr type="l" for="ch" forName="image3" refType="w" fact="0.4796"/>
          <dgm:constr type="t" for="ch" forName="image3" refType="h" fact="0"/>
          <dgm:constr type="w" for="ch" forName="image3" refType="w" fact="0.281"/>
          <dgm:constr type="h" for="ch" forName="image3" refType="h" fact="0.3785"/>
          <dgm:constr type="l" for="ch" forName="imageaccent3" refType="w" fact="0.4879"/>
          <dgm:constr type="t" for="ch" forName="imageaccent3" refType="h" fact="0.1662"/>
          <dgm:constr type="w" for="ch" forName="imageaccent3" refType="w" fact="0.0329"/>
          <dgm:constr type="h" for="ch" forName="imageaccent3" refType="h" fact="0.0443"/>
        </dgm:constrLst>
      </dgm:if>
      <dgm:if name="Name5" axis="ch" ptType="node" func="cnt" op="equ" val="4">
        <dgm:alg type="composite">
          <dgm:param type="ar" val="1.943"/>
        </dgm:alg>
        <dgm:constrLst>
          <dgm:constr type="primFontSz" for="des" ptType="node" op="equ" val="65"/>
          <dgm:constr type="l" for="ch" forName="image2" refType="w" fact="0.5787"/>
          <dgm:constr type="t" for="ch" forName="image2" refType="h" fact="0.6208"/>
          <dgm:constr type="w" for="ch" forName="image2" refType="w" fact="0.227"/>
          <dgm:constr type="h" for="ch" forName="image2" refType="h" fact="0.3786"/>
          <dgm:constr type="l" for="ch" forName="text4" refType="w" fact="0.5787"/>
          <dgm:constr type="t" for="ch" forName="text4" refType="h" fact="0.2081"/>
          <dgm:constr type="w" for="ch" forName="text4" refType="w" fact="0.227"/>
          <dgm:constr type="h" for="ch" forName="text4" refType="h" fact="0.3786"/>
          <dgm:constr type="l" for="ch" forName="text2" refType="w" fact="0.3852"/>
          <dgm:constr type="t" for="ch" forName="text2" refType="h" fact="0.4127"/>
          <dgm:constr type="w" for="ch" forName="text2" refType="w" fact="0.227"/>
          <dgm:constr type="h" for="ch" forName="text2" refType="h" fact="0.3786"/>
          <dgm:constr type="l" for="ch" forName="image3" refType="w" fact="0.3852"/>
          <dgm:constr type="t" for="ch" forName="image3" refType="h" fact="0"/>
          <dgm:constr type="w" for="ch" forName="image3" refType="w" fact="0.227"/>
          <dgm:constr type="h" for="ch" forName="image3" refType="h" fact="0.3786"/>
          <dgm:constr type="l" for="ch" forName="text1" refType="w" fact="0.1927"/>
          <dgm:constr type="t" for="ch" forName="text1" refType="h" fact="0.6214"/>
          <dgm:constr type="w" for="ch" forName="text1" refType="w" fact="0.227"/>
          <dgm:constr type="h" for="ch" forName="text1" refType="h" fact="0.3786"/>
          <dgm:constr type="l" for="ch" forName="textaccent1" refType="w" fact="0.1998"/>
          <dgm:constr type="t" for="ch" forName="textaccent1" refType="h" fact="0.7887"/>
          <dgm:constr type="w" for="ch" forName="textaccent1" refType="w" fact="0.0265"/>
          <dgm:constr type="h" for="ch" forName="textaccent1" refType="h" fact="0.0444"/>
          <dgm:constr type="l" for="ch" forName="image1" refType="w" fact="0"/>
          <dgm:constr type="t" for="ch" forName="image1" refType="h" fact="0.4156"/>
          <dgm:constr type="w" for="ch" forName="image1" refType="w" fact="0.227"/>
          <dgm:constr type="h" for="ch" forName="image1" refType="h" fact="0.3786"/>
          <dgm:constr type="l" for="ch" forName="imageaccent1" refType="w" fact="0.1537"/>
          <dgm:constr type="t" for="ch" forName="imageaccent1" refType="h" fact="0.7417"/>
          <dgm:constr type="w" for="ch" forName="imageaccent1" refType="w" fact="0.0265"/>
          <dgm:constr type="h" for="ch" forName="imageaccent1" refType="h" fact="0.0444"/>
          <dgm:constr type="l" for="ch" forName="textaccent2" refType="w" fact="0.5407"/>
          <dgm:constr type="t" for="ch" forName="textaccent2" refType="h" fact="0.7384"/>
          <dgm:constr type="w" for="ch" forName="textaccent2" refType="w" fact="0.0265"/>
          <dgm:constr type="h" for="ch" forName="textaccent2" refType="h" fact="0.0444"/>
          <dgm:constr type="l" for="ch" forName="imageaccent2" refType="w" fact="0.5839"/>
          <dgm:constr type="t" for="ch" forName="imageaccent2" refType="h" fact="0.7904"/>
          <dgm:constr type="w" for="ch" forName="imageaccent2" refType="w" fact="0.0265"/>
          <dgm:constr type="h" for="ch" forName="imageaccent2" refType="h" fact="0.0444"/>
          <dgm:constr type="l" for="ch" forName="text3" refType="w" fact="0.1927"/>
          <dgm:constr type="t" for="ch" forName="text3" refType="h" fact="0.2087"/>
          <dgm:constr type="w" for="ch" forName="text3" refType="w" fact="0.227"/>
          <dgm:constr type="h" for="ch" forName="text3" refType="h" fact="0.3786"/>
          <dgm:constr type="l" for="ch" forName="textaccent3" refType="w" fact="0.3472"/>
          <dgm:constr type="t" for="ch" forName="textaccent3" refType="h" fact="0.2165"/>
          <dgm:constr type="w" for="ch" forName="textaccent3" refType="w" fact="0.0265"/>
          <dgm:constr type="h" for="ch" forName="textaccent3" refType="h" fact="0.0444"/>
          <dgm:constr type="l" for="ch" forName="imageaccent3" refType="w" fact="0.3904"/>
          <dgm:constr type="t" for="ch" forName="imageaccent3" refType="h" fact="0.1678"/>
          <dgm:constr type="w" for="ch" forName="imageaccent3" refType="w" fact="0.0265"/>
          <dgm:constr type="h" for="ch" forName="imageaccent3" refType="h" fact="0.0444"/>
          <dgm:constr type="l" for="ch" forName="textaccent4" refType="w" fact="0.7739"/>
          <dgm:constr type="t" for="ch" forName="textaccent4" refType="h" fact="0.3752"/>
          <dgm:constr type="w" for="ch" forName="textaccent4" refType="w" fact="0.0265"/>
          <dgm:constr type="h" for="ch" forName="textaccent4" refType="h" fact="0.0444"/>
          <dgm:constr type="l" for="ch" forName="image4" refType="w" fact="0.773"/>
          <dgm:constr type="t" for="ch" forName="image4" refType="h" fact="0.4162"/>
          <dgm:constr type="w" for="ch" forName="image4" refType="w" fact="0.227"/>
          <dgm:constr type="h" for="ch" forName="image4" refType="h" fact="0.3786"/>
          <dgm:constr type="l" for="ch" forName="imageaccent4" refType="w" fact="0.8188"/>
          <dgm:constr type="t" for="ch" forName="imageaccent4" refType="h" fact="0.4229"/>
          <dgm:constr type="w" for="ch" forName="imageaccent4" refType="w" fact="0.0265"/>
          <dgm:constr type="h" for="ch" forName="imageaccent4" refType="h" fact="0.0444"/>
        </dgm:constrLst>
      </dgm:if>
      <dgm:if name="Name6" axis="ch" ptType="node" func="cnt" op="equ" val="5">
        <dgm:alg type="composite">
          <dgm:param type="ar" val="2.3203"/>
        </dgm:alg>
        <dgm:constrLst>
          <dgm:constr type="primFontSz" for="des" ptType="node" op="equ" val="65"/>
          <dgm:constr type="l" for="ch" forName="image4" refType="w" fact="0.6491"/>
          <dgm:constr type="t" for="ch" forName="image4" refType="h" fact="0.4193"/>
          <dgm:constr type="w" for="ch" forName="image4" refType="w" fact="0.1886"/>
          <dgm:constr type="h" for="ch" forName="image4" refType="h" fact="0.3757"/>
          <dgm:constr type="l" for="ch" forName="text5" refType="w" fact="0.6491"/>
          <dgm:constr type="t" for="ch" forName="text5" refType="h" fact="0.004"/>
          <dgm:constr type="w" for="ch" forName="text5" refType="w" fact="0.1886"/>
          <dgm:constr type="h" for="ch" forName="text5" refType="h" fact="0.3757"/>
          <dgm:constr type="l" for="ch" forName="image5" refType="w" fact="0.8114"/>
          <dgm:constr type="t" for="ch" forName="image5" refType="h" fact="0.2136"/>
          <dgm:constr type="w" for="ch" forName="image5" refType="w" fact="0.1886"/>
          <dgm:constr type="h" for="ch" forName="image5" refType="h" fact="0.3757"/>
          <dgm:constr type="l" for="ch" forName="image2" refType="w" fact="0.4868"/>
          <dgm:constr type="t" for="ch" forName="image2" refType="h" fact="0.6235"/>
          <dgm:constr type="w" for="ch" forName="image2" refType="w" fact="0.1886"/>
          <dgm:constr type="h" for="ch" forName="image2" refType="h" fact="0.3757"/>
          <dgm:constr type="l" for="ch" forName="text4" refType="w" fact="0.4868"/>
          <dgm:constr type="t" for="ch" forName="text4" refType="h" fact="0.2081"/>
          <dgm:constr type="w" for="ch" forName="text4" refType="w" fact="0.1886"/>
          <dgm:constr type="h" for="ch" forName="text4" refType="h" fact="0.3757"/>
          <dgm:constr type="l" for="ch" forName="text2" refType="w" fact="0.3246"/>
          <dgm:constr type="t" for="ch" forName="text2" refType="h" fact="0.4154"/>
          <dgm:constr type="w" for="ch" forName="text2" refType="w" fact="0.1886"/>
          <dgm:constr type="h" for="ch" forName="text2" refType="h" fact="0.3757"/>
          <dgm:constr type="l" for="ch" forName="image3" refType="w" fact="0.3246"/>
          <dgm:constr type="t" for="ch" forName="image3" refType="h" fact="0"/>
          <dgm:constr type="w" for="ch" forName="image3" refType="w" fact="0.1886"/>
          <dgm:constr type="h" for="ch" forName="image3" refType="h" fact="0.3757"/>
          <dgm:constr type="l" for="ch" forName="text1" refType="w" fact="0.1623"/>
          <dgm:constr type="t" for="ch" forName="text1" refType="h" fact="0.6243"/>
          <dgm:constr type="w" for="ch" forName="text1" refType="w" fact="0.1886"/>
          <dgm:constr type="h" for="ch" forName="text1" refType="h" fact="0.3757"/>
          <dgm:constr type="l" for="ch" forName="text3" refType="w" fact="0.1623"/>
          <dgm:constr type="t" for="ch" forName="text3" refType="h" fact="0.2089"/>
          <dgm:constr type="w" for="ch" forName="text3" refType="w" fact="0.1886"/>
          <dgm:constr type="h" for="ch" forName="text3" refType="h" fact="0.3757"/>
          <dgm:constr type="l" for="ch" forName="textaccent1" refType="w" fact="0.1668"/>
          <dgm:constr type="t" for="ch" forName="textaccent1" refType="h" fact="0.7923"/>
          <dgm:constr type="w" for="ch" forName="textaccent1" refType="w" fact="0.022"/>
          <dgm:constr type="h" for="ch" forName="textaccent1" refType="h" fact="0.044"/>
          <dgm:constr type="l" for="ch" forName="image1" refType="w" fact="0"/>
          <dgm:constr type="t" for="ch" forName="image1" refType="h" fact="0.4166"/>
          <dgm:constr type="w" for="ch" forName="image1" refType="w" fact="0.1886"/>
          <dgm:constr type="h" for="ch" forName="image1" refType="h" fact="0.3757"/>
          <dgm:constr type="l" for="ch" forName="imageaccent1" refType="w" fact="0.1292"/>
          <dgm:constr type="t" for="ch" forName="imageaccent1" refType="h" fact="0.7424"/>
          <dgm:constr type="w" for="ch" forName="imageaccent1" refType="w" fact="0.022"/>
          <dgm:constr type="h" for="ch" forName="imageaccent1" refType="h" fact="0.044"/>
          <dgm:constr type="l" for="ch" forName="textaccent2" refType="w" fact="0.4544"/>
          <dgm:constr type="t" for="ch" forName="textaccent2" refType="h" fact="0.7404"/>
          <dgm:constr type="w" for="ch" forName="textaccent2" refType="w" fact="0.022"/>
          <dgm:constr type="h" for="ch" forName="textaccent2" refType="h" fact="0.044"/>
          <dgm:constr type="l" for="ch" forName="imageaccent2" refType="w" fact="0.4914"/>
          <dgm:constr type="t" for="ch" forName="imageaccent2" refType="h" fact="0.7907"/>
          <dgm:constr type="w" for="ch" forName="imageaccent2" refType="w" fact="0.022"/>
          <dgm:constr type="h" for="ch" forName="imageaccent2" refType="h" fact="0.044"/>
          <dgm:constr type="l" for="ch" forName="textaccent3" refType="w" fact="0.2915"/>
          <dgm:constr type="t" for="ch" forName="textaccent3" refType="h" fact="0.216"/>
          <dgm:constr type="w" for="ch" forName="textaccent3" refType="w" fact="0.022"/>
          <dgm:constr type="h" for="ch" forName="textaccent3" refType="h" fact="0.044"/>
          <dgm:constr type="l" for="ch" forName="imageaccent3" refType="w" fact="0.3299"/>
          <dgm:constr type="t" for="ch" forName="imageaccent3" refType="h" fact="0.1665"/>
          <dgm:constr type="w" for="ch" forName="imageaccent3" refType="w" fact="0.022"/>
          <dgm:constr type="h" for="ch" forName="imageaccent3" refType="h" fact="0.044"/>
          <dgm:constr type="l" for="ch" forName="textaccent4" refType="w" fact="0.65"/>
          <dgm:constr type="t" for="ch" forName="textaccent4" refType="h" fact="0.3746"/>
          <dgm:constr type="w" for="ch" forName="textaccent4" refType="w" fact="0.022"/>
          <dgm:constr type="h" for="ch" forName="textaccent4" refType="h" fact="0.044"/>
          <dgm:constr type="l" for="ch" forName="imageaccent4" refType="w" fact="0.6859"/>
          <dgm:constr type="t" for="ch" forName="imageaccent4" refType="h" fact="0.4261"/>
          <dgm:constr type="w" for="ch" forName="imageaccent4" refType="w" fact="0.022"/>
          <dgm:constr type="h" for="ch" forName="imageaccent4" refType="h" fact="0.044"/>
          <dgm:constr type="l" for="ch" forName="textaccent5" refType="w" fact="0.8123"/>
          <dgm:constr type="t" for="ch" forName="textaccent5" refType="h" fact="0.1724"/>
          <dgm:constr type="w" for="ch" forName="textaccent5" refType="w" fact="0.022"/>
          <dgm:constr type="h" for="ch" forName="textaccent5" refType="h" fact="0.044"/>
          <dgm:constr type="l" for="ch" forName="imageaccent5" refType="w" fact="0.849"/>
          <dgm:constr type="t" for="ch" forName="imageaccent5" refType="h" fact="0.222"/>
          <dgm:constr type="w" for="ch" forName="imageaccent5" refType="w" fact="0.022"/>
          <dgm:constr type="h" for="ch" forName="imageaccent5" refType="h" fact="0.044"/>
        </dgm:constrLst>
      </dgm:if>
      <dgm:if name="Name7" axis="ch" ptType="node" func="cnt" op="equ" val="6">
        <dgm:alg type="composite">
          <dgm:param type="ar" val="1.9179"/>
        </dgm:alg>
        <dgm:constrLst>
          <dgm:constr type="primFontSz" for="des" ptType="node" op="equ" val="65"/>
          <dgm:constr type="l" for="ch" forName="image4" refType="w" fact="0.6491"/>
          <dgm:constr type="t" for="ch" forName="image4" refType="h" fact="0.3466"/>
          <dgm:constr type="w" for="ch" forName="image4" refType="w" fact="0.1886"/>
          <dgm:constr type="h" for="ch" forName="image4" refType="h" fact="0.3106"/>
          <dgm:constr type="l" for="ch" forName="text5" refType="w" fact="0.6491"/>
          <dgm:constr type="t" for="ch" forName="text5" refType="h" fact="0.0033"/>
          <dgm:constr type="w" for="ch" forName="text5" refType="w" fact="0.1886"/>
          <dgm:constr type="h" for="ch" forName="text5" refType="h" fact="0.3106"/>
          <dgm:constr type="l" for="ch" forName="image5" refType="w" fact="0.8114"/>
          <dgm:constr type="t" for="ch" forName="image5" refType="h" fact="0.1766"/>
          <dgm:constr type="w" for="ch" forName="image5" refType="w" fact="0.1886"/>
          <dgm:constr type="h" for="ch" forName="image5" refType="h" fact="0.3106"/>
          <dgm:constr type="l" for="ch" forName="image2" refType="w" fact="0.4868"/>
          <dgm:constr type="t" for="ch" forName="image2" refType="h" fact="0.5154"/>
          <dgm:constr type="w" for="ch" forName="image2" refType="w" fact="0.1886"/>
          <dgm:constr type="h" for="ch" forName="image2" refType="h" fact="0.3106"/>
          <dgm:constr type="l" for="ch" forName="text4" refType="w" fact="0.4868"/>
          <dgm:constr type="t" for="ch" forName="text4" refType="h" fact="0.172"/>
          <dgm:constr type="w" for="ch" forName="text4" refType="w" fact="0.1886"/>
          <dgm:constr type="h" for="ch" forName="text4" refType="h" fact="0.3106"/>
          <dgm:constr type="l" for="ch" forName="text2" refType="w" fact="0.3246"/>
          <dgm:constr type="t" for="ch" forName="text2" refType="h" fact="0.3434"/>
          <dgm:constr type="w" for="ch" forName="text2" refType="w" fact="0.1886"/>
          <dgm:constr type="h" for="ch" forName="text2" refType="h" fact="0.3106"/>
          <dgm:constr type="l" for="ch" forName="image3" refType="w" fact="0.3246"/>
          <dgm:constr type="t" for="ch" forName="image3" refType="h" fact="0"/>
          <dgm:constr type="w" for="ch" forName="image3" refType="w" fact="0.1886"/>
          <dgm:constr type="h" for="ch" forName="image3" refType="h" fact="0.3106"/>
          <dgm:constr type="l" for="ch" forName="text1" refType="w" fact="0.1623"/>
          <dgm:constr type="t" for="ch" forName="text1" refType="h" fact="0.516"/>
          <dgm:constr type="w" for="ch" forName="text1" refType="w" fact="0.1886"/>
          <dgm:constr type="h" for="ch" forName="text1" refType="h" fact="0.3106"/>
          <dgm:constr type="l" for="ch" forName="text3" refType="w" fact="0.1623"/>
          <dgm:constr type="t" for="ch" forName="text3" refType="h" fact="0.1727"/>
          <dgm:constr type="w" for="ch" forName="text3" refType="w" fact="0.1886"/>
          <dgm:constr type="h" for="ch" forName="text3" refType="h" fact="0.3106"/>
          <dgm:constr type="l" for="ch" forName="textaccent1" refType="w" fact="0.1668"/>
          <dgm:constr type="t" for="ch" forName="textaccent1" refType="h" fact="0.6549"/>
          <dgm:constr type="w" for="ch" forName="textaccent1" refType="w" fact="0.022"/>
          <dgm:constr type="h" for="ch" forName="textaccent1" refType="h" fact="0.0364"/>
          <dgm:constr type="l" for="ch" forName="image1" refType="w" fact="0"/>
          <dgm:constr type="t" for="ch" forName="image1" refType="h" fact="0.3443"/>
          <dgm:constr type="w" for="ch" forName="image1" refType="w" fact="0.1886"/>
          <dgm:constr type="h" for="ch" forName="image1" refType="h" fact="0.3106"/>
          <dgm:constr type="l" for="ch" forName="imageaccent1" refType="w" fact="0.1292"/>
          <dgm:constr type="t" for="ch" forName="imageaccent1" refType="h" fact="0.6137"/>
          <dgm:constr type="w" for="ch" forName="imageaccent1" refType="w" fact="0.022"/>
          <dgm:constr type="h" for="ch" forName="imageaccent1" refType="h" fact="0.0364"/>
          <dgm:constr type="l" for="ch" forName="textaccent2" refType="w" fact="0.4544"/>
          <dgm:constr type="t" for="ch" forName="textaccent2" refType="h" fact="0.612"/>
          <dgm:constr type="w" for="ch" forName="textaccent2" refType="w" fact="0.022"/>
          <dgm:constr type="h" for="ch" forName="textaccent2" refType="h" fact="0.0364"/>
          <dgm:constr type="l" for="ch" forName="imageaccent2" refType="w" fact="0.4914"/>
          <dgm:constr type="t" for="ch" forName="imageaccent2" refType="h" fact="0.6536"/>
          <dgm:constr type="w" for="ch" forName="imageaccent2" refType="w" fact="0.022"/>
          <dgm:constr type="h" for="ch" forName="imageaccent2" refType="h" fact="0.0364"/>
          <dgm:constr type="l" for="ch" forName="textaccent3" refType="w" fact="0.2915"/>
          <dgm:constr type="t" for="ch" forName="textaccent3" refType="h" fact="0.1786"/>
          <dgm:constr type="w" for="ch" forName="textaccent3" refType="w" fact="0.022"/>
          <dgm:constr type="h" for="ch" forName="textaccent3" refType="h" fact="0.0364"/>
          <dgm:constr type="l" for="ch" forName="imageaccent3" refType="w" fact="0.3299"/>
          <dgm:constr type="t" for="ch" forName="imageaccent3" refType="h" fact="0.1376"/>
          <dgm:constr type="w" for="ch" forName="imageaccent3" refType="w" fact="0.022"/>
          <dgm:constr type="h" for="ch" forName="imageaccent3" refType="h" fact="0.0364"/>
          <dgm:constr type="l" for="ch" forName="textaccent4" refType="w" fact="0.65"/>
          <dgm:constr type="t" for="ch" forName="textaccent4" refType="h" fact="0.3096"/>
          <dgm:constr type="w" for="ch" forName="textaccent4" refType="w" fact="0.022"/>
          <dgm:constr type="h" for="ch" forName="textaccent4" refType="h" fact="0.0364"/>
          <dgm:constr type="l" for="ch" forName="imageaccent4" refType="w" fact="0.6859"/>
          <dgm:constr type="t" for="ch" forName="imageaccent4" refType="h" fact="0.3522"/>
          <dgm:constr type="w" for="ch" forName="imageaccent4" refType="w" fact="0.022"/>
          <dgm:constr type="h" for="ch" forName="imageaccent4" refType="h" fact="0.0364"/>
          <dgm:constr type="l" for="ch" forName="textaccent5" refType="w" fact="0.8123"/>
          <dgm:constr type="t" for="ch" forName="textaccent5" refType="h" fact="0.1425"/>
          <dgm:constr type="w" for="ch" forName="textaccent5" refType="w" fact="0.022"/>
          <dgm:constr type="h" for="ch" forName="textaccent5" refType="h" fact="0.0364"/>
          <dgm:constr type="l" for="ch" forName="imageaccent5" refType="w" fact="0.849"/>
          <dgm:constr type="t" for="ch" forName="imageaccent5" refType="h" fact="0.1835"/>
          <dgm:constr type="w" for="ch" forName="imageaccent5" refType="w" fact="0.022"/>
          <dgm:constr type="h" for="ch" forName="imageaccent5" refType="h" fact="0.0364"/>
          <dgm:constr type="l" for="ch" forName="image6" refType="w" fact="0.6491"/>
          <dgm:constr type="t" for="ch" forName="image6" refType="h" fact="0.6894"/>
          <dgm:constr type="w" for="ch" forName="image6" refType="w" fact="0.1886"/>
          <dgm:constr type="h" for="ch" forName="image6" refType="h" fact="0.3106"/>
          <dgm:constr type="l" for="ch" forName="text6" refType="w" fact="0.8114"/>
          <dgm:constr type="t" for="ch" forName="text6" refType="h" fact="0.5194"/>
          <dgm:constr type="w" for="ch" forName="text6" refType="w" fact="0.1886"/>
          <dgm:constr type="h" for="ch" forName="text6" refType="h" fact="0.3106"/>
          <dgm:constr type="l" for="ch" forName="imageaccent6" refType="w" fact="0.8138"/>
          <dgm:constr type="t" for="ch" forName="imageaccent6" refType="h" fact="0.8257"/>
          <dgm:constr type="w" for="ch" forName="imageaccent6" refType="w" fact="0.022"/>
          <dgm:constr type="h" for="ch" forName="imageaccent6" refType="h" fact="0.0364"/>
          <dgm:constr type="l" for="ch" forName="textaccent6" refType="w" fact="0.8488"/>
          <dgm:constr type="t" for="ch" forName="textaccent6" refType="h" fact="0.7914"/>
          <dgm:constr type="w" for="ch" forName="textaccent6" refType="w" fact="0.022"/>
          <dgm:constr type="h" for="ch" forName="textaccent6" refType="h" fact="0.0364"/>
        </dgm:constrLst>
      </dgm:if>
      <dgm:if name="Name8" axis="ch" ptType="node" func="cnt" op="equ" val="7">
        <dgm:alg type="composite">
          <dgm:param type="ar" val="1.6382"/>
        </dgm:alg>
        <dgm:constrLst>
          <dgm:constr type="primFontSz" for="des" ptType="node" op="equ" val="65"/>
          <dgm:constr type="l" for="ch" forName="image4" refType="w" fact="0.6491"/>
          <dgm:constr type="t" for="ch" forName="image4" refType="h" fact="0.2961"/>
          <dgm:constr type="w" for="ch" forName="image4" refType="w" fact="0.1886"/>
          <dgm:constr type="h" for="ch" forName="image4" refType="h" fact="0.2653"/>
          <dgm:constr type="l" for="ch" forName="text5" refType="w" fact="0.6491"/>
          <dgm:constr type="t" for="ch" forName="text5" refType="h" fact="0.0028"/>
          <dgm:constr type="w" for="ch" forName="text5" refType="w" fact="0.1886"/>
          <dgm:constr type="h" for="ch" forName="text5" refType="h" fact="0.2653"/>
          <dgm:constr type="l" for="ch" forName="image5" refType="w" fact="0.8114"/>
          <dgm:constr type="t" for="ch" forName="image5" refType="h" fact="0.1508"/>
          <dgm:constr type="w" for="ch" forName="image5" refType="w" fact="0.1886"/>
          <dgm:constr type="h" for="ch" forName="image5" refType="h" fact="0.2653"/>
          <dgm:constr type="l" for="ch" forName="image2" refType="w" fact="0.4868"/>
          <dgm:constr type="t" for="ch" forName="image2" refType="h" fact="0.4402"/>
          <dgm:constr type="w" for="ch" forName="image2" refType="w" fact="0.1886"/>
          <dgm:constr type="h" for="ch" forName="image2" refType="h" fact="0.2653"/>
          <dgm:constr type="l" for="ch" forName="text4" refType="w" fact="0.4868"/>
          <dgm:constr type="t" for="ch" forName="text4" refType="h" fact="0.1469"/>
          <dgm:constr type="w" for="ch" forName="text4" refType="w" fact="0.1886"/>
          <dgm:constr type="h" for="ch" forName="text4" refType="h" fact="0.2653"/>
          <dgm:constr type="l" for="ch" forName="text2" refType="w" fact="0.3246"/>
          <dgm:constr type="t" for="ch" forName="text2" refType="h" fact="0.2933"/>
          <dgm:constr type="w" for="ch" forName="text2" refType="w" fact="0.1886"/>
          <dgm:constr type="h" for="ch" forName="text2" refType="h" fact="0.2653"/>
          <dgm:constr type="l" for="ch" forName="image3" refType="w" fact="0.3246"/>
          <dgm:constr type="t" for="ch" forName="image3" refType="h" fact="0"/>
          <dgm:constr type="w" for="ch" forName="image3" refType="w" fact="0.1886"/>
          <dgm:constr type="h" for="ch" forName="image3" refType="h" fact="0.2653"/>
          <dgm:constr type="l" for="ch" forName="text1" refType="w" fact="0.1623"/>
          <dgm:constr type="t" for="ch" forName="text1" refType="h" fact="0.4408"/>
          <dgm:constr type="w" for="ch" forName="text1" refType="w" fact="0.1886"/>
          <dgm:constr type="h" for="ch" forName="text1" refType="h" fact="0.2653"/>
          <dgm:constr type="l" for="ch" forName="text3" refType="w" fact="0.1623"/>
          <dgm:constr type="t" for="ch" forName="text3" refType="h" fact="0.1475"/>
          <dgm:constr type="w" for="ch" forName="text3" refType="w" fact="0.1886"/>
          <dgm:constr type="h" for="ch" forName="text3" refType="h" fact="0.2653"/>
          <dgm:constr type="l" for="ch" forName="textaccent1" refType="w" fact="0.1668"/>
          <dgm:constr type="t" for="ch" forName="textaccent1" refType="h" fact="0.5594"/>
          <dgm:constr type="w" for="ch" forName="textaccent1" refType="w" fact="0.022"/>
          <dgm:constr type="h" for="ch" forName="textaccent1" refType="h" fact="0.0311"/>
          <dgm:constr type="l" for="ch" forName="image1" refType="w" fact="0"/>
          <dgm:constr type="t" for="ch" forName="image1" refType="h" fact="0.2941"/>
          <dgm:constr type="w" for="ch" forName="image1" refType="w" fact="0.1886"/>
          <dgm:constr type="h" for="ch" forName="image1" refType="h" fact="0.2653"/>
          <dgm:constr type="l" for="ch" forName="imageaccent1" refType="w" fact="0.1292"/>
          <dgm:constr type="t" for="ch" forName="imageaccent1" refType="h" fact="0.5242"/>
          <dgm:constr type="w" for="ch" forName="imageaccent1" refType="w" fact="0.022"/>
          <dgm:constr type="h" for="ch" forName="imageaccent1" refType="h" fact="0.0311"/>
          <dgm:constr type="l" for="ch" forName="textaccent2" refType="w" fact="0.4544"/>
          <dgm:constr type="t" for="ch" forName="textaccent2" refType="h" fact="0.5228"/>
          <dgm:constr type="w" for="ch" forName="textaccent2" refType="w" fact="0.022"/>
          <dgm:constr type="h" for="ch" forName="textaccent2" refType="h" fact="0.0311"/>
          <dgm:constr type="l" for="ch" forName="imageaccent2" refType="w" fact="0.4914"/>
          <dgm:constr type="t" for="ch" forName="imageaccent2" refType="h" fact="0.5583"/>
          <dgm:constr type="w" for="ch" forName="imageaccent2" refType="w" fact="0.022"/>
          <dgm:constr type="h" for="ch" forName="imageaccent2" refType="h" fact="0.0311"/>
          <dgm:constr type="l" for="ch" forName="textaccent3" refType="w" fact="0.2907"/>
          <dgm:constr type="t" for="ch" forName="textaccent3" refType="h" fact="0.1511"/>
          <dgm:constr type="w" for="ch" forName="textaccent3" refType="w" fact="0.022"/>
          <dgm:constr type="h" for="ch" forName="textaccent3" refType="h" fact="0.0311"/>
          <dgm:constr type="l" for="ch" forName="imageaccent3" refType="w" fact="0.3299"/>
          <dgm:constr type="t" for="ch" forName="imageaccent3" refType="h" fact="0.1175"/>
          <dgm:constr type="w" for="ch" forName="imageaccent3" refType="w" fact="0.022"/>
          <dgm:constr type="h" for="ch" forName="imageaccent3" refType="h" fact="0.0311"/>
          <dgm:constr type="l" for="ch" forName="textaccent4" refType="w" fact="0.65"/>
          <dgm:constr type="t" for="ch" forName="textaccent4" refType="h" fact="0.2645"/>
          <dgm:constr type="w" for="ch" forName="textaccent4" refType="w" fact="0.022"/>
          <dgm:constr type="h" for="ch" forName="textaccent4" refType="h" fact="0.0311"/>
          <dgm:constr type="l" for="ch" forName="imageaccent4" refType="w" fact="0.6859"/>
          <dgm:constr type="t" for="ch" forName="imageaccent4" refType="h" fact="0.3008"/>
          <dgm:constr type="w" for="ch" forName="imageaccent4" refType="w" fact="0.022"/>
          <dgm:constr type="h" for="ch" forName="imageaccent4" refType="h" fact="0.0311"/>
          <dgm:constr type="l" for="ch" forName="textaccent5" refType="w" fact="0.8123"/>
          <dgm:constr type="t" for="ch" forName="textaccent5" refType="h" fact="0.1217"/>
          <dgm:constr type="w" for="ch" forName="textaccent5" refType="w" fact="0.022"/>
          <dgm:constr type="h" for="ch" forName="textaccent5" refType="h" fact="0.0311"/>
          <dgm:constr type="l" for="ch" forName="imageaccent5" refType="w" fact="0.849"/>
          <dgm:constr type="t" for="ch" forName="imageaccent5" refType="h" fact="0.1567"/>
          <dgm:constr type="w" for="ch" forName="imageaccent5" refType="w" fact="0.022"/>
          <dgm:constr type="h" for="ch" forName="imageaccent5" refType="h" fact="0.0311"/>
          <dgm:constr type="l" for="ch" forName="image6" refType="w" fact="0.6491"/>
          <dgm:constr type="t" for="ch" forName="image6" refType="h" fact="0.5889"/>
          <dgm:constr type="w" for="ch" forName="image6" refType="w" fact="0.1886"/>
          <dgm:constr type="h" for="ch" forName="image6" refType="h" fact="0.2653"/>
          <dgm:constr type="l" for="ch" forName="text6" refType="w" fact="0.8114"/>
          <dgm:constr type="t" for="ch" forName="text6" refType="h" fact="0.4436"/>
          <dgm:constr type="w" for="ch" forName="text6" refType="w" fact="0.1886"/>
          <dgm:constr type="h" for="ch" forName="text6" refType="h" fact="0.2653"/>
          <dgm:constr type="l" for="ch" forName="imageaccent6" refType="w" fact="0.8138"/>
          <dgm:constr type="t" for="ch" forName="imageaccent6" refType="h" fact="0.7053"/>
          <dgm:constr type="w" for="ch" forName="imageaccent6" refType="w" fact="0.022"/>
          <dgm:constr type="h" for="ch" forName="imageaccent6" refType="h" fact="0.0311"/>
          <dgm:constr type="l" for="ch" forName="textaccent6" refType="w" fact="0.8488"/>
          <dgm:constr type="t" for="ch" forName="textaccent6" refType="h" fact="0.676"/>
          <dgm:constr type="w" for="ch" forName="textaccent6" refType="w" fact="0.022"/>
          <dgm:constr type="h" for="ch" forName="textaccent6" refType="h" fact="0.0311"/>
          <dgm:constr type="l" for="ch" forName="text7" refType="w" fact="0.3244"/>
          <dgm:constr type="t" for="ch" forName="text7" refType="h" fact="0.5872"/>
          <dgm:constr type="w" for="ch" forName="text7" refType="w" fact="0.1886"/>
          <dgm:constr type="h" for="ch" forName="text7" refType="h" fact="0.2653"/>
          <dgm:constr type="l" for="ch" forName="image7" refType="w" fact="0.1622"/>
          <dgm:constr type="t" for="ch" forName="image7" refType="h" fact="0.7347"/>
          <dgm:constr type="w" for="ch" forName="image7" refType="w" fact="0.1886"/>
          <dgm:constr type="h" for="ch" forName="image7" refType="h" fact="0.2653"/>
          <dgm:constr type="l" for="ch" forName="imageaccent7" refType="w" fact="0.2905"/>
          <dgm:constr type="t" for="ch" forName="imageaccent7" refType="h" fact="0.7384"/>
          <dgm:constr type="w" for="ch" forName="imageaccent7" refType="w" fact="0.022"/>
          <dgm:constr type="h" for="ch" forName="imageaccent7" refType="h" fact="0.0311"/>
          <dgm:constr type="l" for="ch" forName="textaccent7" refType="w" fact="0.3298"/>
          <dgm:constr type="t" for="ch" forName="textaccent7" refType="h" fact="0.7048"/>
          <dgm:constr type="w" for="ch" forName="textaccent7" refType="w" fact="0.022"/>
          <dgm:constr type="h" for="ch" forName="textaccent7" refType="h" fact="0.0311"/>
        </dgm:constrLst>
      </dgm:if>
      <dgm:if name="Name9" axis="ch" ptType="node" func="cnt" op="equ" val="8">
        <dgm:alg type="composite">
          <dgm:param type="ar" val="1.8974"/>
        </dgm:alg>
        <dgm:constrLst>
          <dgm:constr type="primFontSz" for="des" ptType="node" op="equ" val="65"/>
          <dgm:constr type="l" for="ch" forName="image4" refType="w" fact="0.5589"/>
          <dgm:constr type="t" for="ch" forName="image4" refType="h" fact="0.2952"/>
          <dgm:constr type="w" for="ch" forName="image4" refType="w" fact="0.1624"/>
          <dgm:constr type="h" for="ch" forName="image4" refType="h" fact="0.2645"/>
          <dgm:constr type="l" for="ch" forName="text5" refType="w" fact="0.5589"/>
          <dgm:constr type="t" for="ch" forName="text5" refType="h" fact="0.0028"/>
          <dgm:constr type="w" for="ch" forName="text5" refType="w" fact="0.1624"/>
          <dgm:constr type="h" for="ch" forName="text5" refType="h" fact="0.2645"/>
          <dgm:constr type="l" for="ch" forName="image5" refType="w" fact="0.6986"/>
          <dgm:constr type="t" for="ch" forName="image5" refType="h" fact="0.1504"/>
          <dgm:constr type="w" for="ch" forName="image5" refType="w" fact="0.1624"/>
          <dgm:constr type="h" for="ch" forName="image5" refType="h" fact="0.2645"/>
          <dgm:constr type="l" for="ch" forName="image2" refType="w" fact="0.4192"/>
          <dgm:constr type="t" for="ch" forName="image2" refType="h" fact="0.439"/>
          <dgm:constr type="w" for="ch" forName="image2" refType="w" fact="0.1624"/>
          <dgm:constr type="h" for="ch" forName="image2" refType="h" fact="0.2645"/>
          <dgm:constr type="l" for="ch" forName="text4" refType="w" fact="0.4192"/>
          <dgm:constr type="t" for="ch" forName="text4" refType="h" fact="0.1465"/>
          <dgm:constr type="w" for="ch" forName="text4" refType="w" fact="0.1624"/>
          <dgm:constr type="h" for="ch" forName="text4" refType="h" fact="0.2645"/>
          <dgm:constr type="l" for="ch" forName="text2" refType="w" fact="0.2794"/>
          <dgm:constr type="t" for="ch" forName="text2" refType="h" fact="0.2925"/>
          <dgm:constr type="w" for="ch" forName="text2" refType="w" fact="0.1624"/>
          <dgm:constr type="h" for="ch" forName="text2" refType="h" fact="0.2645"/>
          <dgm:constr type="l" for="ch" forName="image3" refType="w" fact="0.2794"/>
          <dgm:constr type="t" for="ch" forName="image3" refType="h" fact="0"/>
          <dgm:constr type="w" for="ch" forName="image3" refType="w" fact="0.1624"/>
          <dgm:constr type="h" for="ch" forName="image3" refType="h" fact="0.2645"/>
          <dgm:constr type="l" for="ch" forName="text1" refType="w" fact="0.1397"/>
          <dgm:constr type="t" for="ch" forName="text1" refType="h" fact="0.4395"/>
          <dgm:constr type="w" for="ch" forName="text1" refType="w" fact="0.1624"/>
          <dgm:constr type="h" for="ch" forName="text1" refType="h" fact="0.2645"/>
          <dgm:constr type="l" for="ch" forName="text3" refType="w" fact="0.1397"/>
          <dgm:constr type="t" for="ch" forName="text3" refType="h" fact="0.1471"/>
          <dgm:constr type="w" for="ch" forName="text3" refType="w" fact="0.1624"/>
          <dgm:constr type="h" for="ch" forName="text3" refType="h" fact="0.2645"/>
          <dgm:constr type="l" for="ch" forName="textaccent1" refType="w" fact="0.1436"/>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4"/>
          <dgm:constr type="h" for="ch" forName="image1" refType="h" fact="0.2645"/>
          <dgm:constr type="l" for="ch" forName="imageaccent1" refType="w" fact="0.1112"/>
          <dgm:constr type="t" for="ch" forName="imageaccent1" refType="h" fact="0.5227"/>
          <dgm:constr type="w" for="ch" forName="imageaccent1" refType="w" fact="0.0189"/>
          <dgm:constr type="h" for="ch" forName="imageaccent1" refType="h" fact="0.031"/>
          <dgm:constr type="l" for="ch" forName="textaccent2" refType="w" fact="0.3912"/>
          <dgm:constr type="t" for="ch" forName="textaccent2" refType="h" fact="0.5213"/>
          <dgm:constr type="w" for="ch" forName="textaccent2" refType="w" fact="0.0189"/>
          <dgm:constr type="h" for="ch" forName="textaccent2" refType="h" fact="0.031"/>
          <dgm:constr type="l" for="ch" forName="imageaccent2" refType="w" fact="0.4231"/>
          <dgm:constr type="t" for="ch" forName="imageaccent2" refType="h" fact="0.5567"/>
          <dgm:constr type="w" for="ch" forName="imageaccent2" refType="w" fact="0.0189"/>
          <dgm:constr type="h" for="ch" forName="imageaccent2" refType="h" fact="0.031"/>
          <dgm:constr type="l" for="ch" forName="textaccent3" refType="w" fact="0.2502"/>
          <dgm:constr type="t" for="ch" forName="textaccent3" refType="h" fact="0.1507"/>
          <dgm:constr type="w" for="ch" forName="textaccent3" refType="w" fact="0.0189"/>
          <dgm:constr type="h" for="ch" forName="textaccent3" refType="h" fact="0.031"/>
          <dgm:constr type="l" for="ch" forName="imageaccent3" refType="w" fact="0.2841"/>
          <dgm:constr type="t" for="ch" forName="imageaccent3" refType="h" fact="0.1172"/>
          <dgm:constr type="w" for="ch" forName="imageaccent3" refType="w" fact="0.0189"/>
          <dgm:constr type="h" for="ch" forName="imageaccent3" refType="h" fact="0.031"/>
          <dgm:constr type="l" for="ch" forName="textaccent4" refType="w" fact="0.5596"/>
          <dgm:constr type="t" for="ch" forName="textaccent4" refType="h" fact="0.2637"/>
          <dgm:constr type="w" for="ch" forName="textaccent4" refType="w" fact="0.0189"/>
          <dgm:constr type="h" for="ch" forName="textaccent4" refType="h" fact="0.031"/>
          <dgm:constr type="l" for="ch" forName="imageaccent4" refType="w" fact="0.5905"/>
          <dgm:constr type="t" for="ch" forName="imageaccent4" refType="h" fact="0.3"/>
          <dgm:constr type="w" for="ch" forName="imageaccent4" refType="w" fact="0.0189"/>
          <dgm:constr type="h" for="ch" forName="imageaccent4" refType="h" fact="0.031"/>
          <dgm:constr type="l" for="ch" forName="textaccent5" refType="w" fact="0.6993"/>
          <dgm:constr type="t" for="ch" forName="textaccent5" refType="h" fact="0.1214"/>
          <dgm:constr type="w" for="ch" forName="textaccent5" refType="w" fact="0.0189"/>
          <dgm:constr type="h" for="ch" forName="textaccent5" refType="h" fact="0.031"/>
          <dgm:constr type="l" for="ch" forName="imageaccent5" refType="w" fact="0.731"/>
          <dgm:constr type="t" for="ch" forName="imageaccent5" refType="h" fact="0.1563"/>
          <dgm:constr type="w" for="ch" forName="imageaccent5" refType="w" fact="0.0189"/>
          <dgm:constr type="h" for="ch" forName="imageaccent5" refType="h" fact="0.031"/>
          <dgm:constr type="l" for="ch" forName="image6" refType="w" fact="0.5589"/>
          <dgm:constr type="t" for="ch" forName="image6" refType="h" fact="0.5872"/>
          <dgm:constr type="w" for="ch" forName="image6" refType="w" fact="0.1624"/>
          <dgm:constr type="h" for="ch" forName="image6" refType="h" fact="0.2645"/>
          <dgm:constr type="l" for="ch" forName="text6" refType="w" fact="0.6986"/>
          <dgm:constr type="t" for="ch" forName="text6" refType="h" fact="0.4424"/>
          <dgm:constr type="w" for="ch" forName="text6" refType="w" fact="0.1624"/>
          <dgm:constr type="h" for="ch" forName="text6" refType="h" fact="0.2645"/>
          <dgm:constr type="l" for="ch" forName="imageaccent6" refType="w" fact="0.7007"/>
          <dgm:constr type="t" for="ch" forName="imageaccent6" refType="h" fact="0.7033"/>
          <dgm:constr type="w" for="ch" forName="imageaccent6" refType="w" fact="0.0189"/>
          <dgm:constr type="h" for="ch" forName="imageaccent6" refType="h" fact="0.031"/>
          <dgm:constr type="l" for="ch" forName="textaccent6" refType="w" fact="0.7308"/>
          <dgm:constr type="t" for="ch" forName="textaccent6" refType="h" fact="0.6741"/>
          <dgm:constr type="w" for="ch" forName="textaccent6" refType="w" fact="0.0189"/>
          <dgm:constr type="h" for="ch" forName="textaccent6" refType="h" fact="0.031"/>
          <dgm:constr type="l" for="ch" forName="text7" refType="w" fact="0.2793"/>
          <dgm:constr type="t" for="ch" forName="text7" refType="h" fact="0.5856"/>
          <dgm:constr type="w" for="ch" forName="text7" refType="w" fact="0.1624"/>
          <dgm:constr type="h" for="ch" forName="text7" refType="h" fact="0.2645"/>
          <dgm:constr type="l" for="ch" forName="image7" refType="w" fact="0.1396"/>
          <dgm:constr type="t" for="ch" forName="image7" refType="h" fact="0.7326"/>
          <dgm:constr type="w" for="ch" forName="image7" refType="w" fact="0.1624"/>
          <dgm:constr type="h" for="ch" forName="image7" refType="h" fact="0.2645"/>
          <dgm:constr type="l" for="ch" forName="imageaccent7" refType="w" fact="0.2501"/>
          <dgm:constr type="t" for="ch" forName="imageaccent7" refType="h" fact="0.7363"/>
          <dgm:constr type="w" for="ch" forName="imageaccent7" refType="w" fact="0.0189"/>
          <dgm:constr type="h" for="ch" forName="imageaccent7" refType="h" fact="0.031"/>
          <dgm:constr type="l" for="ch" forName="textaccent7" refType="w" fact="0.284"/>
          <dgm:constr type="t" for="ch" forName="textaccent7" refType="h" fact="0.7028"/>
          <dgm:constr type="w" for="ch" forName="textaccent7" refType="w" fact="0.0189"/>
          <dgm:constr type="h" for="ch" forName="textaccent7" refType="h" fact="0.031"/>
          <dgm:constr type="l" for="ch" forName="image8" refType="w" fact="0.6979"/>
          <dgm:constr type="t" for="ch" forName="image8" refType="h" fact="0.7355"/>
          <dgm:constr type="w" for="ch" forName="image8" refType="w" fact="0.1624"/>
          <dgm:constr type="h" for="ch" forName="image8" refType="h" fact="0.2645"/>
          <dgm:constr type="l" for="ch" forName="text8" refType="w" fact="0.8376"/>
          <dgm:constr type="t" for="ch" forName="text8" refType="h" fact="0.5906"/>
          <dgm:constr type="w" for="ch" forName="text8" refType="w" fact="0.1624"/>
          <dgm:constr type="h" for="ch" forName="text8" refType="h" fact="0.2645"/>
          <dgm:constr type="l" for="ch" forName="imageaccent8" refType="w" fact="0.8397"/>
          <dgm:constr type="t" for="ch" forName="imageaccent8" refType="h" fact="0.8516"/>
          <dgm:constr type="w" for="ch" forName="imageaccent8" refType="w" fact="0.0189"/>
          <dgm:constr type="h" for="ch" forName="imageaccent8" refType="h" fact="0.031"/>
          <dgm:constr type="l" for="ch" forName="textaccent8" refType="w" fact="0.8698"/>
          <dgm:constr type="t" for="ch" forName="textaccent8" refType="h" fact="0.8223"/>
          <dgm:constr type="w" for="ch" forName="textaccent8" refType="w" fact="0.0189"/>
          <dgm:constr type="h" for="ch" forName="textaccent8" refType="h" fact="0.031"/>
        </dgm:constrLst>
      </dgm:if>
      <dgm:if name="Name10" axis="ch" ptType="node" func="cnt" op="equ" val="9">
        <dgm:alg type="composite">
          <dgm:param type="ar" val="1.8986"/>
        </dgm:alg>
        <dgm:constrLst>
          <dgm:constr type="primFontSz" for="des" ptType="node" op="equ" val="65"/>
          <dgm:constr type="l" for="ch" forName="image4" refType="w" fact="0.5585"/>
          <dgm:constr type="t" for="ch" forName="image4" refType="h" fact="0.2952"/>
          <dgm:constr type="w" for="ch" forName="image4" refType="w" fact="0.1623"/>
          <dgm:constr type="h" for="ch" forName="image4" refType="h" fact="0.2645"/>
          <dgm:constr type="l" for="ch" forName="text5" refType="w" fact="0.5585"/>
          <dgm:constr type="t" for="ch" forName="text5" refType="h" fact="0.0028"/>
          <dgm:constr type="w" for="ch" forName="text5" refType="w" fact="0.1623"/>
          <dgm:constr type="h" for="ch" forName="text5" refType="h" fact="0.2645"/>
          <dgm:constr type="l" for="ch" forName="image5" refType="w" fact="0.6982"/>
          <dgm:constr type="t" for="ch" forName="image5" refType="h" fact="0.1504"/>
          <dgm:constr type="w" for="ch" forName="image5" refType="w" fact="0.1623"/>
          <dgm:constr type="h" for="ch" forName="image5" refType="h" fact="0.2645"/>
          <dgm:constr type="l" for="ch" forName="image2" refType="w" fact="0.4189"/>
          <dgm:constr type="t" for="ch" forName="image2" refType="h" fact="0.439"/>
          <dgm:constr type="w" for="ch" forName="image2" refType="w" fact="0.1623"/>
          <dgm:constr type="h" for="ch" forName="image2" refType="h" fact="0.2645"/>
          <dgm:constr type="l" for="ch" forName="text4" refType="w" fact="0.4189"/>
          <dgm:constr type="t" for="ch" forName="text4" refType="h" fact="0.1465"/>
          <dgm:constr type="w" for="ch" forName="text4" refType="w" fact="0.1623"/>
          <dgm:constr type="h" for="ch" forName="text4" refType="h" fact="0.2645"/>
          <dgm:constr type="l" for="ch" forName="text2" refType="w" fact="0.2793"/>
          <dgm:constr type="t" for="ch" forName="text2" refType="h" fact="0.2925"/>
          <dgm:constr type="w" for="ch" forName="text2" refType="w" fact="0.1623"/>
          <dgm:constr type="h" for="ch" forName="text2" refType="h" fact="0.2645"/>
          <dgm:constr type="l" for="ch" forName="image3" refType="w" fact="0.2793"/>
          <dgm:constr type="t" for="ch" forName="image3" refType="h" fact="0"/>
          <dgm:constr type="w" for="ch" forName="image3" refType="w" fact="0.1623"/>
          <dgm:constr type="h" for="ch" forName="image3" refType="h" fact="0.2645"/>
          <dgm:constr type="l" for="ch" forName="text1" refType="w" fact="0.1396"/>
          <dgm:constr type="t" for="ch" forName="text1" refType="h" fact="0.4395"/>
          <dgm:constr type="w" for="ch" forName="text1" refType="w" fact="0.1623"/>
          <dgm:constr type="h" for="ch" forName="text1" refType="h" fact="0.2645"/>
          <dgm:constr type="l" for="ch" forName="text3" refType="w" fact="0.1396"/>
          <dgm:constr type="t" for="ch" forName="text3" refType="h" fact="0.1471"/>
          <dgm:constr type="w" for="ch" forName="text3" refType="w" fact="0.1623"/>
          <dgm:constr type="h" for="ch" forName="text3" refType="h" fact="0.2645"/>
          <dgm:constr type="l" for="ch" forName="textaccent1" refType="w" fact="0.1435"/>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3"/>
          <dgm:constr type="h" for="ch" forName="image1" refType="h" fact="0.2645"/>
          <dgm:constr type="l" for="ch" forName="imageaccent1" refType="w" fact="0.1111"/>
          <dgm:constr type="t" for="ch" forName="imageaccent1" refType="h" fact="0.5227"/>
          <dgm:constr type="w" for="ch" forName="imageaccent1" refType="w" fact="0.0189"/>
          <dgm:constr type="h" for="ch" forName="imageaccent1" refType="h" fact="0.031"/>
          <dgm:constr type="l" for="ch" forName="textaccent2" refType="w" fact="0.391"/>
          <dgm:constr type="t" for="ch" forName="textaccent2" refType="h" fact="0.5213"/>
          <dgm:constr type="w" for="ch" forName="textaccent2" refType="w" fact="0.0189"/>
          <dgm:constr type="h" for="ch" forName="textaccent2" refType="h" fact="0.031"/>
          <dgm:constr type="l" for="ch" forName="imageaccent2" refType="w" fact="0.4228"/>
          <dgm:constr type="t" for="ch" forName="imageaccent2" refType="h" fact="0.5567"/>
          <dgm:constr type="w" for="ch" forName="imageaccent2" refType="w" fact="0.0189"/>
          <dgm:constr type="h" for="ch" forName="imageaccent2" refType="h" fact="0.031"/>
          <dgm:constr type="l" for="ch" forName="textaccent3" refType="w" fact="0.2501"/>
          <dgm:constr type="t" for="ch" forName="textaccent3" refType="h" fact="0.1507"/>
          <dgm:constr type="w" for="ch" forName="textaccent3" refType="w" fact="0.0189"/>
          <dgm:constr type="h" for="ch" forName="textaccent3" refType="h" fact="0.031"/>
          <dgm:constr type="l" for="ch" forName="imageaccent3" refType="w" fact="0.2839"/>
          <dgm:constr type="t" for="ch" forName="imageaccent3" refType="h" fact="0.1172"/>
          <dgm:constr type="w" for="ch" forName="imageaccent3" refType="w" fact="0.0189"/>
          <dgm:constr type="h" for="ch" forName="imageaccent3" refType="h" fact="0.031"/>
          <dgm:constr type="l" for="ch" forName="textaccent4" refType="w" fact="0.5593"/>
          <dgm:constr type="t" for="ch" forName="textaccent4" refType="h" fact="0.2637"/>
          <dgm:constr type="w" for="ch" forName="textaccent4" refType="w" fact="0.0189"/>
          <dgm:constr type="h" for="ch" forName="textaccent4" refType="h" fact="0.031"/>
          <dgm:constr type="l" for="ch" forName="imageaccent4" refType="w" fact="0.5901"/>
          <dgm:constr type="t" for="ch" forName="imageaccent4" refType="h" fact="0.3"/>
          <dgm:constr type="w" for="ch" forName="imageaccent4" refType="w" fact="0.0189"/>
          <dgm:constr type="h" for="ch" forName="imageaccent4" refType="h" fact="0.031"/>
          <dgm:constr type="l" for="ch" forName="textaccent5" refType="w" fact="0.6989"/>
          <dgm:constr type="t" for="ch" forName="textaccent5" refType="h" fact="0.1214"/>
          <dgm:constr type="w" for="ch" forName="textaccent5" refType="w" fact="0.0189"/>
          <dgm:constr type="h" for="ch" forName="textaccent5" refType="h" fact="0.031"/>
          <dgm:constr type="l" for="ch" forName="imageaccent5" refType="w" fact="0.7305"/>
          <dgm:constr type="t" for="ch" forName="imageaccent5" refType="h" fact="0.1563"/>
          <dgm:constr type="w" for="ch" forName="imageaccent5" refType="w" fact="0.0189"/>
          <dgm:constr type="h" for="ch" forName="imageaccent5" refType="h" fact="0.031"/>
          <dgm:constr type="l" for="ch" forName="image6" refType="w" fact="0.5585"/>
          <dgm:constr type="t" for="ch" forName="image6" refType="h" fact="0.5872"/>
          <dgm:constr type="w" for="ch" forName="image6" refType="w" fact="0.1623"/>
          <dgm:constr type="h" for="ch" forName="image6" refType="h" fact="0.2645"/>
          <dgm:constr type="l" for="ch" forName="text6" refType="w" fact="0.6982"/>
          <dgm:constr type="t" for="ch" forName="text6" refType="h" fact="0.4424"/>
          <dgm:constr type="w" for="ch" forName="text6" refType="w" fact="0.1623"/>
          <dgm:constr type="h" for="ch" forName="text6" refType="h" fact="0.2645"/>
          <dgm:constr type="l" for="ch" forName="imageaccent6" refType="w" fact="0.7002"/>
          <dgm:constr type="t" for="ch" forName="imageaccent6" refType="h" fact="0.7033"/>
          <dgm:constr type="w" for="ch" forName="imageaccent6" refType="w" fact="0.0189"/>
          <dgm:constr type="h" for="ch" forName="imageaccent6" refType="h" fact="0.031"/>
          <dgm:constr type="l" for="ch" forName="textaccent6" refType="w" fact="0.7303"/>
          <dgm:constr type="t" for="ch" forName="textaccent6" refType="h" fact="0.6741"/>
          <dgm:constr type="w" for="ch" forName="textaccent6" refType="w" fact="0.0189"/>
          <dgm:constr type="h" for="ch" forName="textaccent6" refType="h" fact="0.031"/>
          <dgm:constr type="l" for="ch" forName="text7" refType="w" fact="0.2792"/>
          <dgm:constr type="t" for="ch" forName="text7" refType="h" fact="0.5856"/>
          <dgm:constr type="w" for="ch" forName="text7" refType="w" fact="0.1623"/>
          <dgm:constr type="h" for="ch" forName="text7" refType="h" fact="0.2645"/>
          <dgm:constr type="l" for="ch" forName="image7" refType="w" fact="0.1395"/>
          <dgm:constr type="t" for="ch" forName="image7" refType="h" fact="0.7326"/>
          <dgm:constr type="w" for="ch" forName="image7" refType="w" fact="0.1623"/>
          <dgm:constr type="h" for="ch" forName="image7" refType="h" fact="0.2645"/>
          <dgm:constr type="l" for="ch" forName="imageaccent7" refType="w" fact="0.25"/>
          <dgm:constr type="t" for="ch" forName="imageaccent7" refType="h" fact="0.7363"/>
          <dgm:constr type="w" for="ch" forName="imageaccent7" refType="w" fact="0.0189"/>
          <dgm:constr type="h" for="ch" forName="imageaccent7" refType="h" fact="0.031"/>
          <dgm:constr type="l" for="ch" forName="textaccent7" refType="w" fact="0.2838"/>
          <dgm:constr type="t" for="ch" forName="textaccent7" refType="h" fact="0.7028"/>
          <dgm:constr type="w" for="ch" forName="textaccent7" refType="w" fact="0.0189"/>
          <dgm:constr type="h" for="ch" forName="textaccent7" refType="h" fact="0.031"/>
          <dgm:constr type="l" for="ch" forName="image8" refType="w" fact="0.6975"/>
          <dgm:constr type="t" for="ch" forName="image8" refType="h" fact="0.7355"/>
          <dgm:constr type="w" for="ch" forName="image8" refType="w" fact="0.1623"/>
          <dgm:constr type="h" for="ch" forName="image8" refType="h" fact="0.2645"/>
          <dgm:constr type="l" for="ch" forName="text8" refType="w" fact="0.8371"/>
          <dgm:constr type="t" for="ch" forName="text8" refType="h" fact="0.5906"/>
          <dgm:constr type="w" for="ch" forName="text8" refType="w" fact="0.1623"/>
          <dgm:constr type="h" for="ch" forName="text8" refType="h" fact="0.2645"/>
          <dgm:constr type="l" for="ch" forName="imageaccent8" refType="w" fact="0.8392"/>
          <dgm:constr type="t" for="ch" forName="imageaccent8" refType="h" fact="0.8516"/>
          <dgm:constr type="w" for="ch" forName="imageaccent8" refType="w" fact="0.0189"/>
          <dgm:constr type="h" for="ch" forName="imageaccent8" refType="h" fact="0.031"/>
          <dgm:constr type="l" for="ch" forName="textaccent8" refType="w" fact="0.8693"/>
          <dgm:constr type="t" for="ch" forName="textaccent8" refType="h" fact="0.8223"/>
          <dgm:constr type="w" for="ch" forName="textaccent8" refType="w" fact="0.0189"/>
          <dgm:constr type="h" for="ch" forName="textaccent8" refType="h" fact="0.031"/>
          <dgm:constr type="l" for="ch" forName="text9" refType="w" fact="0.8377"/>
          <dgm:constr type="t" for="ch" forName="text9" refType="h" fact="0.0057"/>
          <dgm:constr type="w" for="ch" forName="text9" refType="w" fact="0.1623"/>
          <dgm:constr type="h" for="ch" forName="text9" refType="h" fact="0.2645"/>
          <dgm:constr type="l" for="ch" forName="textaccent9" refType="w" fact="0.95"/>
          <dgm:constr type="t" for="ch" forName="textaccent9" refType="h" fact="0.2383"/>
          <dgm:constr type="w" for="ch" forName="textaccent9" refType="w" fact="0.0189"/>
          <dgm:constr type="h" for="ch" forName="textaccent9" refType="h" fact="0.031"/>
          <dgm:constr type="l" for="ch" forName="image9" refType="w" fact="0.8377"/>
          <dgm:constr type="t" for="ch" forName="image9" refType="h" fact="0.2977"/>
          <dgm:constr type="w" for="ch" forName="image9" refType="w" fact="0.1623"/>
          <dgm:constr type="h" for="ch" forName="image9" refType="h" fact="0.2645"/>
          <dgm:constr type="l" for="ch" forName="imageaccent9" refType="w" fact="0.95"/>
          <dgm:constr type="t" for="ch" forName="imageaccent9" refType="h" fact="0.2993"/>
          <dgm:constr type="w" for="ch" forName="imageaccent9" refType="w" fact="0.0189"/>
          <dgm:constr type="h" for="ch" forName="imageaccent9" refType="h" fact="0.031"/>
        </dgm:constrLst>
      </dgm:if>
      <dgm:if name="Name11" axis="ch" ptType="node" func="cnt" op="equ" val="10">
        <dgm:alg type="composite">
          <dgm:param type="ar" val="1.6608"/>
        </dgm:alg>
        <dgm:constrLst>
          <dgm:constr type="primFontSz" for="des" ptType="node" op="equ" val="65"/>
          <dgm:constr type="l" for="ch" forName="image4" refType="w" fact="0.5585"/>
          <dgm:constr type="t" for="ch" forName="image4" refType="h" fact="0.2583"/>
          <dgm:constr type="w" for="ch" forName="image4" refType="w" fact="0.1623"/>
          <dgm:constr type="h" for="ch" forName="image4" refType="h" fact="0.2314"/>
          <dgm:constr type="l" for="ch" forName="text5" refType="w" fact="0.5585"/>
          <dgm:constr type="t" for="ch" forName="text5" refType="h" fact="0.0024"/>
          <dgm:constr type="w" for="ch" forName="text5" refType="w" fact="0.1623"/>
          <dgm:constr type="h" for="ch" forName="text5" refType="h" fact="0.2314"/>
          <dgm:constr type="l" for="ch" forName="image5" refType="w" fact="0.6982"/>
          <dgm:constr type="t" for="ch" forName="image5" refType="h" fact="0.1316"/>
          <dgm:constr type="w" for="ch" forName="image5" refType="w" fact="0.1623"/>
          <dgm:constr type="h" for="ch" forName="image5" refType="h" fact="0.2314"/>
          <dgm:constr type="l" for="ch" forName="image2" refType="w" fact="0.4189"/>
          <dgm:constr type="t" for="ch" forName="image2" refType="h" fact="0.384"/>
          <dgm:constr type="w" for="ch" forName="image2" refType="w" fact="0.1623"/>
          <dgm:constr type="h" for="ch" forName="image2" refType="h" fact="0.2314"/>
          <dgm:constr type="l" for="ch" forName="text4" refType="w" fact="0.4189"/>
          <dgm:constr type="t" for="ch" forName="text4" refType="h" fact="0.1282"/>
          <dgm:constr type="w" for="ch" forName="text4" refType="w" fact="0.1623"/>
          <dgm:constr type="h" for="ch" forName="text4" refType="h" fact="0.2314"/>
          <dgm:constr type="l" for="ch" forName="text2" refType="w" fact="0.2793"/>
          <dgm:constr type="t" for="ch" forName="text2" refType="h" fact="0.2558"/>
          <dgm:constr type="w" for="ch" forName="text2" refType="w" fact="0.1623"/>
          <dgm:constr type="h" for="ch" forName="text2" refType="h" fact="0.2314"/>
          <dgm:constr type="l" for="ch" forName="image3" refType="w" fact="0.2793"/>
          <dgm:constr type="t" for="ch" forName="image3" refType="h" fact="0"/>
          <dgm:constr type="w" for="ch" forName="image3" refType="w" fact="0.1623"/>
          <dgm:constr type="h" for="ch" forName="image3" refType="h" fact="0.2314"/>
          <dgm:constr type="l" for="ch" forName="text1" refType="w" fact="0.1396"/>
          <dgm:constr type="t" for="ch" forName="text1" refType="h" fact="0.3845"/>
          <dgm:constr type="w" for="ch" forName="text1" refType="w" fact="0.1623"/>
          <dgm:constr type="h" for="ch" forName="text1" refType="h" fact="0.2314"/>
          <dgm:constr type="l" for="ch" forName="text3" refType="w" fact="0.1396"/>
          <dgm:constr type="t" for="ch" forName="text3" refType="h" fact="0.1286"/>
          <dgm:constr type="w" for="ch" forName="text3" refType="w" fact="0.1623"/>
          <dgm:constr type="h" for="ch" forName="text3" refType="h" fact="0.2314"/>
          <dgm:constr type="l" for="ch" forName="textaccent1" refType="w" fact="0.1435"/>
          <dgm:constr type="t" for="ch" forName="textaccent1" refType="h" fact="0.488"/>
          <dgm:constr type="w" for="ch" forName="textaccent1" refType="w" fact="0.0189"/>
          <dgm:constr type="h" for="ch" forName="textaccent1" refType="h" fact="0.0271"/>
          <dgm:constr type="l" for="ch" forName="image1" refType="w" fact="0"/>
          <dgm:constr type="t" for="ch" forName="image1" refType="h" fact="0.2566"/>
          <dgm:constr type="w" for="ch" forName="image1" refType="w" fact="0.1623"/>
          <dgm:constr type="h" for="ch" forName="image1" refType="h" fact="0.2314"/>
          <dgm:constr type="l" for="ch" forName="imageaccent1" refType="w" fact="0.1111"/>
          <dgm:constr type="t" for="ch" forName="imageaccent1" refType="h" fact="0.4572"/>
          <dgm:constr type="w" for="ch" forName="imageaccent1" refType="w" fact="0.0189"/>
          <dgm:constr type="h" for="ch" forName="imageaccent1" refType="h" fact="0.0271"/>
          <dgm:constr type="l" for="ch" forName="textaccent2" refType="w" fact="0.391"/>
          <dgm:constr type="t" for="ch" forName="textaccent2" refType="h" fact="0.456"/>
          <dgm:constr type="w" for="ch" forName="textaccent2" refType="w" fact="0.0189"/>
          <dgm:constr type="h" for="ch" forName="textaccent2" refType="h" fact="0.0271"/>
          <dgm:constr type="l" for="ch" forName="imageaccent2" refType="w" fact="0.4228"/>
          <dgm:constr type="t" for="ch" forName="imageaccent2" refType="h" fact="0.487"/>
          <dgm:constr type="w" for="ch" forName="imageaccent2" refType="w" fact="0.0189"/>
          <dgm:constr type="h" for="ch" forName="imageaccent2" refType="h" fact="0.0271"/>
          <dgm:constr type="l" for="ch" forName="textaccent3" refType="w" fact="0.2501"/>
          <dgm:constr type="t" for="ch" forName="textaccent3" refType="h" fact="0.1318"/>
          <dgm:constr type="w" for="ch" forName="textaccent3" refType="w" fact="0.0189"/>
          <dgm:constr type="h" for="ch" forName="textaccent3" refType="h" fact="0.0271"/>
          <dgm:constr type="l" for="ch" forName="imageaccent3" refType="w" fact="0.2839"/>
          <dgm:constr type="t" for="ch" forName="imageaccent3" refType="h" fact="0.1025"/>
          <dgm:constr type="w" for="ch" forName="imageaccent3" refType="w" fact="0.0189"/>
          <dgm:constr type="h" for="ch" forName="imageaccent3" refType="h" fact="0.0271"/>
          <dgm:constr type="l" for="ch" forName="textaccent4" refType="w" fact="0.5593"/>
          <dgm:constr type="t" for="ch" forName="textaccent4" refType="h" fact="0.2307"/>
          <dgm:constr type="w" for="ch" forName="textaccent4" refType="w" fact="0.0189"/>
          <dgm:constr type="h" for="ch" forName="textaccent4" refType="h" fact="0.0271"/>
          <dgm:constr type="l" for="ch" forName="imageaccent4" refType="w" fact="0.5901"/>
          <dgm:constr type="t" for="ch" forName="imageaccent4" refType="h" fact="0.2624"/>
          <dgm:constr type="w" for="ch" forName="imageaccent4" refType="w" fact="0.0189"/>
          <dgm:constr type="h" for="ch" forName="imageaccent4" refType="h" fact="0.0271"/>
          <dgm:constr type="l" for="ch" forName="textaccent5" refType="w" fact="0.6989"/>
          <dgm:constr type="t" for="ch" forName="textaccent5" refType="h" fact="0.1062"/>
          <dgm:constr type="w" for="ch" forName="textaccent5" refType="w" fact="0.0189"/>
          <dgm:constr type="h" for="ch" forName="textaccent5" refType="h" fact="0.0271"/>
          <dgm:constr type="l" for="ch" forName="imageaccent5" refType="w" fact="0.7305"/>
          <dgm:constr type="t" for="ch" forName="imageaccent5" refType="h" fact="0.1367"/>
          <dgm:constr type="w" for="ch" forName="imageaccent5" refType="w" fact="0.0189"/>
          <dgm:constr type="h" for="ch" forName="imageaccent5" refType="h" fact="0.0271"/>
          <dgm:constr type="l" for="ch" forName="image6" refType="w" fact="0.5585"/>
          <dgm:constr type="t" for="ch" forName="image6" refType="h" fact="0.5137"/>
          <dgm:constr type="w" for="ch" forName="image6" refType="w" fact="0.1623"/>
          <dgm:constr type="h" for="ch" forName="image6" refType="h" fact="0.2314"/>
          <dgm:constr type="l" for="ch" forName="text6" refType="w" fact="0.6982"/>
          <dgm:constr type="t" for="ch" forName="text6" refType="h" fact="0.387"/>
          <dgm:constr type="w" for="ch" forName="text6" refType="w" fact="0.1623"/>
          <dgm:constr type="h" for="ch" forName="text6" refType="h" fact="0.2314"/>
          <dgm:constr type="l" for="ch" forName="imageaccent6" refType="w" fact="0.7002"/>
          <dgm:constr type="t" for="ch" forName="imageaccent6" refType="h" fact="0.6152"/>
          <dgm:constr type="w" for="ch" forName="imageaccent6" refType="w" fact="0.0189"/>
          <dgm:constr type="h" for="ch" forName="imageaccent6" refType="h" fact="0.0271"/>
          <dgm:constr type="l" for="ch" forName="textaccent6" refType="w" fact="0.7303"/>
          <dgm:constr type="t" for="ch" forName="textaccent6" refType="h" fact="0.5897"/>
          <dgm:constr type="w" for="ch" forName="textaccent6" refType="w" fact="0.0189"/>
          <dgm:constr type="h" for="ch" forName="textaccent6" refType="h" fact="0.0271"/>
          <dgm:constr type="l" for="ch" forName="text7" refType="w" fact="0.2792"/>
          <dgm:constr type="t" for="ch" forName="text7" refType="h" fact="0.5122"/>
          <dgm:constr type="w" for="ch" forName="text7" refType="w" fact="0.1623"/>
          <dgm:constr type="h" for="ch" forName="text7" refType="h" fact="0.2314"/>
          <dgm:constr type="l" for="ch" forName="image7" refType="w" fact="0.1395"/>
          <dgm:constr type="t" for="ch" forName="image7" refType="h" fact="0.6409"/>
          <dgm:constr type="w" for="ch" forName="image7" refType="w" fact="0.1623"/>
          <dgm:constr type="h" for="ch" forName="image7" refType="h" fact="0.2314"/>
          <dgm:constr type="l" for="ch" forName="imageaccent7" refType="w" fact="0.25"/>
          <dgm:constr type="t" for="ch" forName="imageaccent7" refType="h" fact="0.6441"/>
          <dgm:constr type="w" for="ch" forName="imageaccent7" refType="w" fact="0.0189"/>
          <dgm:constr type="h" for="ch" forName="imageaccent7" refType="h" fact="0.0271"/>
          <dgm:constr type="l" for="ch" forName="textaccent7" refType="w" fact="0.2838"/>
          <dgm:constr type="t" for="ch" forName="textaccent7" refType="h" fact="0.6148"/>
          <dgm:constr type="w" for="ch" forName="textaccent7" refType="w" fact="0.0189"/>
          <dgm:constr type="h" for="ch" forName="textaccent7" refType="h" fact="0.0271"/>
          <dgm:constr type="l" for="ch" forName="image8" refType="w" fact="0.6975"/>
          <dgm:constr type="t" for="ch" forName="image8" refType="h" fact="0.6433"/>
          <dgm:constr type="w" for="ch" forName="image8" refType="w" fact="0.1623"/>
          <dgm:constr type="h" for="ch" forName="image8" refType="h" fact="0.2314"/>
          <dgm:constr type="l" for="ch" forName="text8" refType="w" fact="0.8371"/>
          <dgm:constr type="t" for="ch" forName="text8" refType="h" fact="0.5167"/>
          <dgm:constr type="w" for="ch" forName="text8" refType="w" fact="0.1623"/>
          <dgm:constr type="h" for="ch" forName="text8" refType="h" fact="0.2314"/>
          <dgm:constr type="l" for="ch" forName="imageaccent8" refType="w" fact="0.8392"/>
          <dgm:constr type="t" for="ch" forName="imageaccent8" refType="h" fact="0.7449"/>
          <dgm:constr type="w" for="ch" forName="imageaccent8" refType="w" fact="0.0189"/>
          <dgm:constr type="h" for="ch" forName="imageaccent8" refType="h" fact="0.0271"/>
          <dgm:constr type="l" for="ch" forName="textaccent8" refType="w" fact="0.8693"/>
          <dgm:constr type="t" for="ch" forName="textaccent8" refType="h" fact="0.7194"/>
          <dgm:constr type="w" for="ch" forName="textaccent8" refType="w" fact="0.0189"/>
          <dgm:constr type="h" for="ch" forName="textaccent8" refType="h" fact="0.0271"/>
          <dgm:constr type="l" for="ch" forName="text9" refType="w" fact="0.8377"/>
          <dgm:constr type="t" for="ch" forName="text9" refType="h" fact="0.005"/>
          <dgm:constr type="w" for="ch" forName="text9" refType="w" fact="0.1623"/>
          <dgm:constr type="h" for="ch" forName="text9" refType="h" fact="0.2314"/>
          <dgm:constr type="l" for="ch" forName="textaccent9" refType="w" fact="0.95"/>
          <dgm:constr type="t" for="ch" forName="textaccent9" refType="h" fact="0.2084"/>
          <dgm:constr type="w" for="ch" forName="textaccent9" refType="w" fact="0.0189"/>
          <dgm:constr type="h" for="ch" forName="textaccent9" refType="h" fact="0.0271"/>
          <dgm:constr type="l" for="ch" forName="image9" refType="w" fact="0.8377"/>
          <dgm:constr type="t" for="ch" forName="image9" refType="h" fact="0.2604"/>
          <dgm:constr type="w" for="ch" forName="image9" refType="w" fact="0.1623"/>
          <dgm:constr type="h" for="ch" forName="image9" refType="h" fact="0.2314"/>
          <dgm:constr type="l" for="ch" forName="imageaccent9" refType="w" fact="0.95"/>
          <dgm:constr type="t" for="ch" forName="imageaccent9" refType="h" fact="0.2618"/>
          <dgm:constr type="w" for="ch" forName="imageaccent9" refType="w" fact="0.0189"/>
          <dgm:constr type="h" for="ch" forName="imageaccent9" refType="h" fact="0.0271"/>
          <dgm:constr type="l" for="ch" forName="image10" refType="w" fact="0.2786"/>
          <dgm:constr type="t" for="ch" forName="image10" refType="h" fact="0.7686"/>
          <dgm:constr type="w" for="ch" forName="image10" refType="w" fact="0.1623"/>
          <dgm:constr type="h" for="ch" forName="image10" refType="h" fact="0.2314"/>
          <dgm:constr type="l" for="ch" forName="text10" refType="w" fact="0.4183"/>
          <dgm:constr type="t" for="ch" forName="text10" refType="h" fact="0.6419"/>
          <dgm:constr type="w" for="ch" forName="text10" refType="w" fact="0.1623"/>
          <dgm:constr type="h" for="ch" forName="text10" refType="h" fact="0.2314"/>
          <dgm:constr type="l" for="ch" forName="imageaccent10" refType="w" fact="0.4203"/>
          <dgm:constr type="t" for="ch" forName="imageaccent10" refType="h" fact="0.8701"/>
          <dgm:constr type="w" for="ch" forName="imageaccent10" refType="w" fact="0.0189"/>
          <dgm:constr type="h" for="ch" forName="imageaccent10" refType="h" fact="0.0271"/>
          <dgm:constr type="l" for="ch" forName="textaccent10" refType="w" fact="0.4504"/>
          <dgm:constr type="t" for="ch" forName="textaccent10" refType="h" fact="0.8446"/>
          <dgm:constr type="w" for="ch" forName="textaccent10" refType="w" fact="0.0189"/>
          <dgm:constr type="h" for="ch" forName="textaccent10" refType="h" fact="0.0271"/>
        </dgm:constrLst>
      </dgm:if>
      <dgm:if name="Name12" axis="ch" ptType="node" func="cnt" op="equ" val="11">
        <dgm:alg type="composite">
          <dgm:param type="ar" val="1.4704"/>
        </dgm:alg>
        <dgm:constrLst>
          <dgm:constr type="primFontSz" for="des" ptType="node" op="equ" val="65"/>
          <dgm:constr type="l" for="ch" forName="image4" refType="w" fact="0.5585"/>
          <dgm:constr type="t" for="ch" forName="image4" refType="h" fact="0.2287"/>
          <dgm:constr type="w" for="ch" forName="image4" refType="w" fact="0.1623"/>
          <dgm:constr type="h" for="ch" forName="image4" refType="h" fact="0.2049"/>
          <dgm:constr type="l" for="ch" forName="text5" refType="w" fact="0.5585"/>
          <dgm:constr type="t" for="ch" forName="text5" refType="h" fact="0.0022"/>
          <dgm:constr type="w" for="ch" forName="text5" refType="w" fact="0.1623"/>
          <dgm:constr type="h" for="ch" forName="text5" refType="h" fact="0.2049"/>
          <dgm:constr type="l" for="ch" forName="image5" refType="w" fact="0.6982"/>
          <dgm:constr type="t" for="ch" forName="image5" refType="h" fact="0.1165"/>
          <dgm:constr type="w" for="ch" forName="image5" refType="w" fact="0.1623"/>
          <dgm:constr type="h" for="ch" forName="image5" refType="h" fact="0.2049"/>
          <dgm:constr type="l" for="ch" forName="image2" refType="w" fact="0.4189"/>
          <dgm:constr type="t" for="ch" forName="image2" refType="h" fact="0.34"/>
          <dgm:constr type="w" for="ch" forName="image2" refType="w" fact="0.1623"/>
          <dgm:constr type="h" for="ch" forName="image2" refType="h" fact="0.2049"/>
          <dgm:constr type="l" for="ch" forName="text4" refType="w" fact="0.4189"/>
          <dgm:constr type="t" for="ch" forName="text4" refType="h" fact="0.1135"/>
          <dgm:constr type="w" for="ch" forName="text4" refType="w" fact="0.1623"/>
          <dgm:constr type="h" for="ch" forName="text4" refType="h" fact="0.2049"/>
          <dgm:constr type="l" for="ch" forName="text2" refType="w" fact="0.2793"/>
          <dgm:constr type="t" for="ch" forName="text2" refType="h" fact="0.2265"/>
          <dgm:constr type="w" for="ch" forName="text2" refType="w" fact="0.1623"/>
          <dgm:constr type="h" for="ch" forName="text2" refType="h" fact="0.2049"/>
          <dgm:constr type="l" for="ch" forName="image3" refType="w" fact="0.2793"/>
          <dgm:constr type="t" for="ch" forName="image3" refType="h" fact="0"/>
          <dgm:constr type="w" for="ch" forName="image3" refType="w" fact="0.1623"/>
          <dgm:constr type="h" for="ch" forName="image3" refType="h" fact="0.2049"/>
          <dgm:constr type="l" for="ch" forName="text1" refType="w" fact="0.1396"/>
          <dgm:constr type="t" for="ch" forName="text1" refType="h" fact="0.3404"/>
          <dgm:constr type="w" for="ch" forName="text1" refType="w" fact="0.1623"/>
          <dgm:constr type="h" for="ch" forName="text1" refType="h" fact="0.2049"/>
          <dgm:constr type="l" for="ch" forName="text3" refType="w" fact="0.1396"/>
          <dgm:constr type="t" for="ch" forName="text3" refType="h" fact="0.1139"/>
          <dgm:constr type="w" for="ch" forName="text3" refType="w" fact="0.1623"/>
          <dgm:constr type="h" for="ch" forName="text3" refType="h" fact="0.2049"/>
          <dgm:constr type="l" for="ch" forName="textaccent1" refType="w" fact="0.1435"/>
          <dgm:constr type="t" for="ch" forName="textaccent1" refType="h" fact="0.432"/>
          <dgm:constr type="w" for="ch" forName="textaccent1" refType="w" fact="0.0189"/>
          <dgm:constr type="h" for="ch" forName="textaccent1" refType="h" fact="0.024"/>
          <dgm:constr type="l" for="ch" forName="image1" refType="w" fact="0"/>
          <dgm:constr type="t" for="ch" forName="image1" refType="h" fact="0.2272"/>
          <dgm:constr type="w" for="ch" forName="image1" refType="w" fact="0.1623"/>
          <dgm:constr type="h" for="ch" forName="image1" refType="h" fact="0.2049"/>
          <dgm:constr type="l" for="ch" forName="imageaccent1" refType="w" fact="0.1111"/>
          <dgm:constr type="t" for="ch" forName="imageaccent1" refType="h" fact="0.4048"/>
          <dgm:constr type="w" for="ch" forName="imageaccent1" refType="w" fact="0.0189"/>
          <dgm:constr type="h" for="ch" forName="imageaccent1" refType="h" fact="0.024"/>
          <dgm:constr type="l" for="ch" forName="textaccent2" refType="w" fact="0.391"/>
          <dgm:constr type="t" for="ch" forName="textaccent2" refType="h" fact="0.4038"/>
          <dgm:constr type="w" for="ch" forName="textaccent2" refType="w" fact="0.0189"/>
          <dgm:constr type="h" for="ch" forName="textaccent2" refType="h" fact="0.024"/>
          <dgm:constr type="l" for="ch" forName="imageaccent2" refType="w" fact="0.4228"/>
          <dgm:constr type="t" for="ch" forName="imageaccent2" refType="h" fact="0.4312"/>
          <dgm:constr type="w" for="ch" forName="imageaccent2" refType="w" fact="0.0189"/>
          <dgm:constr type="h" for="ch" forName="imageaccent2" refType="h" fact="0.024"/>
          <dgm:constr type="l" for="ch" forName="textaccent3" refType="w" fact="0.2501"/>
          <dgm:constr type="t" for="ch" forName="textaccent3" refType="h" fact="0.1167"/>
          <dgm:constr type="w" for="ch" forName="textaccent3" refType="w" fact="0.0189"/>
          <dgm:constr type="h" for="ch" forName="textaccent3" refType="h" fact="0.024"/>
          <dgm:constr type="l" for="ch" forName="imageaccent3" refType="w" fact="0.2839"/>
          <dgm:constr type="t" for="ch" forName="imageaccent3" refType="h" fact="0.0908"/>
          <dgm:constr type="w" for="ch" forName="imageaccent3" refType="w" fact="0.0189"/>
          <dgm:constr type="h" for="ch" forName="imageaccent3" refType="h" fact="0.024"/>
          <dgm:constr type="l" for="ch" forName="textaccent4" refType="w" fact="0.5593"/>
          <dgm:constr type="t" for="ch" forName="textaccent4" refType="h" fact="0.2042"/>
          <dgm:constr type="w" for="ch" forName="textaccent4" refType="w" fact="0.0189"/>
          <dgm:constr type="h" for="ch" forName="textaccent4" refType="h" fact="0.024"/>
          <dgm:constr type="l" for="ch" forName="imageaccent4" refType="w" fact="0.5901"/>
          <dgm:constr type="t" for="ch" forName="imageaccent4" refType="h" fact="0.2323"/>
          <dgm:constr type="w" for="ch" forName="imageaccent4" refType="w" fact="0.0189"/>
          <dgm:constr type="h" for="ch" forName="imageaccent4" refType="h" fact="0.024"/>
          <dgm:constr type="l" for="ch" forName="textaccent5" refType="w" fact="0.6989"/>
          <dgm:constr type="t" for="ch" forName="textaccent5" refType="h" fact="0.094"/>
          <dgm:constr type="w" for="ch" forName="textaccent5" refType="w" fact="0.0189"/>
          <dgm:constr type="h" for="ch" forName="textaccent5" refType="h" fact="0.024"/>
          <dgm:constr type="l" for="ch" forName="imageaccent5" refType="w" fact="0.7305"/>
          <dgm:constr type="t" for="ch" forName="imageaccent5" refType="h" fact="0.121"/>
          <dgm:constr type="w" for="ch" forName="imageaccent5" refType="w" fact="0.0189"/>
          <dgm:constr type="h" for="ch" forName="imageaccent5" refType="h" fact="0.024"/>
          <dgm:constr type="l" for="ch" forName="image6" refType="w" fact="0.5585"/>
          <dgm:constr type="t" for="ch" forName="image6" refType="h" fact="0.4548"/>
          <dgm:constr type="w" for="ch" forName="image6" refType="w" fact="0.1623"/>
          <dgm:constr type="h" for="ch" forName="image6" refType="h" fact="0.2049"/>
          <dgm:constr type="l" for="ch" forName="text6" refType="w" fact="0.6982"/>
          <dgm:constr type="t" for="ch" forName="text6" refType="h" fact="0.3426"/>
          <dgm:constr type="w" for="ch" forName="text6" refType="w" fact="0.1623"/>
          <dgm:constr type="h" for="ch" forName="text6" refType="h" fact="0.2049"/>
          <dgm:constr type="l" for="ch" forName="imageaccent6" refType="w" fact="0.7002"/>
          <dgm:constr type="t" for="ch" forName="imageaccent6" refType="h" fact="0.5447"/>
          <dgm:constr type="w" for="ch" forName="imageaccent6" refType="w" fact="0.0189"/>
          <dgm:constr type="h" for="ch" forName="imageaccent6" refType="h" fact="0.024"/>
          <dgm:constr type="l" for="ch" forName="textaccent6" refType="w" fact="0.7303"/>
          <dgm:constr type="t" for="ch" forName="textaccent6" refType="h" fact="0.5221"/>
          <dgm:constr type="w" for="ch" forName="textaccent6" refType="w" fact="0.0189"/>
          <dgm:constr type="h" for="ch" forName="textaccent6" refType="h" fact="0.024"/>
          <dgm:constr type="l" for="ch" forName="text7" refType="w" fact="0.2792"/>
          <dgm:constr type="t" for="ch" forName="text7" refType="h" fact="0.4535"/>
          <dgm:constr type="w" for="ch" forName="text7" refType="w" fact="0.1623"/>
          <dgm:constr type="h" for="ch" forName="text7" refType="h" fact="0.2049"/>
          <dgm:constr type="l" for="ch" forName="image7" refType="w" fact="0.1395"/>
          <dgm:constr type="t" for="ch" forName="image7" refType="h" fact="0.5674"/>
          <dgm:constr type="w" for="ch" forName="image7" refType="w" fact="0.1623"/>
          <dgm:constr type="h" for="ch" forName="image7" refType="h" fact="0.2049"/>
          <dgm:constr type="l" for="ch" forName="imageaccent7" refType="w" fact="0.25"/>
          <dgm:constr type="t" for="ch" forName="imageaccent7" refType="h" fact="0.5703"/>
          <dgm:constr type="w" for="ch" forName="imageaccent7" refType="w" fact="0.0189"/>
          <dgm:constr type="h" for="ch" forName="imageaccent7" refType="h" fact="0.024"/>
          <dgm:constr type="l" for="ch" forName="textaccent7" refType="w" fact="0.2838"/>
          <dgm:constr type="t" for="ch" forName="textaccent7" refType="h" fact="0.5443"/>
          <dgm:constr type="w" for="ch" forName="textaccent7" refType="w" fact="0.0189"/>
          <dgm:constr type="h" for="ch" forName="textaccent7" refType="h" fact="0.024"/>
          <dgm:constr type="l" for="ch" forName="image8" refType="w" fact="0.6975"/>
          <dgm:constr type="t" for="ch" forName="image8" refType="h" fact="0.5696"/>
          <dgm:constr type="w" for="ch" forName="image8" refType="w" fact="0.1623"/>
          <dgm:constr type="h" for="ch" forName="image8" refType="h" fact="0.2049"/>
          <dgm:constr type="l" for="ch" forName="text8" refType="w" fact="0.8371"/>
          <dgm:constr type="t" for="ch" forName="text8" refType="h" fact="0.4574"/>
          <dgm:constr type="w" for="ch" forName="text8" refType="w" fact="0.1623"/>
          <dgm:constr type="h" for="ch" forName="text8" refType="h" fact="0.2049"/>
          <dgm:constr type="l" for="ch" forName="imageaccent8" refType="w" fact="0.8392"/>
          <dgm:constr type="t" for="ch" forName="imageaccent8" refType="h" fact="0.6595"/>
          <dgm:constr type="w" for="ch" forName="imageaccent8" refType="w" fact="0.0189"/>
          <dgm:constr type="h" for="ch" forName="imageaccent8" refType="h" fact="0.024"/>
          <dgm:constr type="l" for="ch" forName="textaccent8" refType="w" fact="0.8693"/>
          <dgm:constr type="t" for="ch" forName="textaccent8" refType="h" fact="0.6369"/>
          <dgm:constr type="w" for="ch" forName="textaccent8" refType="w" fact="0.0189"/>
          <dgm:constr type="h" for="ch" forName="textaccent8" refType="h" fact="0.024"/>
          <dgm:constr type="l" for="ch" forName="text9" refType="w" fact="0.8377"/>
          <dgm:constr type="t" for="ch" forName="text9" refType="h" fact="0.0044"/>
          <dgm:constr type="w" for="ch" forName="text9" refType="w" fact="0.1623"/>
          <dgm:constr type="h" for="ch" forName="text9" refType="h" fact="0.2049"/>
          <dgm:constr type="l" for="ch" forName="textaccent9" refType="w" fact="0.95"/>
          <dgm:constr type="t" for="ch" forName="textaccent9" refType="h" fact="0.1846"/>
          <dgm:constr type="w" for="ch" forName="textaccent9" refType="w" fact="0.0189"/>
          <dgm:constr type="h" for="ch" forName="textaccent9" refType="h" fact="0.024"/>
          <dgm:constr type="l" for="ch" forName="image9" refType="w" fact="0.8377"/>
          <dgm:constr type="t" for="ch" forName="image9" refType="h" fact="0.2306"/>
          <dgm:constr type="w" for="ch" forName="image9" refType="w" fact="0.1623"/>
          <dgm:constr type="h" for="ch" forName="image9" refType="h" fact="0.2049"/>
          <dgm:constr type="l" for="ch" forName="imageaccent9" refType="w" fact="0.95"/>
          <dgm:constr type="t" for="ch" forName="imageaccent9" refType="h" fact="0.2318"/>
          <dgm:constr type="w" for="ch" forName="imageaccent9" refType="w" fact="0.0189"/>
          <dgm:constr type="h" for="ch" forName="imageaccent9" refType="h" fact="0.024"/>
          <dgm:constr type="l" for="ch" forName="image10" refType="w" fact="0.2786"/>
          <dgm:constr type="t" for="ch" forName="image10" refType="h" fact="0.6805"/>
          <dgm:constr type="w" for="ch" forName="image10" refType="w" fact="0.1623"/>
          <dgm:constr type="h" for="ch" forName="image10" refType="h" fact="0.2049"/>
          <dgm:constr type="l" for="ch" forName="text10" refType="w" fact="0.4183"/>
          <dgm:constr type="t" for="ch" forName="text10" refType="h" fact="0.5683"/>
          <dgm:constr type="w" for="ch" forName="text10" refType="w" fact="0.1623"/>
          <dgm:constr type="h" for="ch" forName="text10" refType="h" fact="0.2049"/>
          <dgm:constr type="l" for="ch" forName="imageaccent10" refType="w" fact="0.4203"/>
          <dgm:constr type="t" for="ch" forName="imageaccent10" refType="h" fact="0.7704"/>
          <dgm:constr type="w" for="ch" forName="imageaccent10" refType="w" fact="0.0189"/>
          <dgm:constr type="h" for="ch" forName="imageaccent10" refType="h" fact="0.024"/>
          <dgm:constr type="l" for="ch" forName="textaccent10" refType="w" fact="0.4504"/>
          <dgm:constr type="t" for="ch" forName="textaccent10" refType="h" fact="0.7478"/>
          <dgm:constr type="w" for="ch" forName="textaccent10" refType="w" fact="0.0189"/>
          <dgm:constr type="h" for="ch" forName="textaccent10" refType="h" fact="0.024"/>
          <dgm:constr type="l" for="ch" forName="text11" refType="w" fact="0.6971"/>
          <dgm:constr type="t" for="ch" forName="text11" refType="h" fact="0.7951"/>
          <dgm:constr type="w" for="ch" forName="text11" refType="w" fact="0.1623"/>
          <dgm:constr type="h" for="ch" forName="text11" refType="h" fact="0.2049"/>
          <dgm:constr type="l" for="ch" forName="image11" refType="w" fact="0.5575"/>
          <dgm:constr type="t" for="ch" forName="image11" refType="h" fact="0.6816"/>
          <dgm:constr type="w" for="ch" forName="image11" refType="w" fact="0.1623"/>
          <dgm:constr type="h" for="ch" forName="image11" refType="h" fact="0.2049"/>
          <dgm:constr type="l" for="ch" forName="imageaccent11" refType="w" fact="0.6692"/>
          <dgm:constr type="t" for="ch" forName="imageaccent11" refType="h" fact="0.8589"/>
          <dgm:constr type="w" for="ch" forName="imageaccent11" refType="w" fact="0.0189"/>
          <dgm:constr type="h" for="ch" forName="imageaccent11" refType="h" fact="0.024"/>
          <dgm:constr type="l" for="ch" forName="textaccent11" refType="w" fact="0.701"/>
          <dgm:constr type="t" for="ch" forName="textaccent11" refType="h" fact="0.8863"/>
          <dgm:constr type="w" for="ch" forName="textaccent11" refType="w" fact="0.0189"/>
          <dgm:constr type="h" for="ch" forName="textaccent11" refType="h" fact="0.024"/>
        </dgm:constrLst>
      </dgm:if>
      <dgm:else name="Name13">
        <dgm:alg type="composite">
          <dgm:param type="ar" val="1.675"/>
        </dgm:alg>
        <dgm:constrLst>
          <dgm:constr type="primFontSz" for="des" ptType="node" op="equ" val="65"/>
          <dgm:constr type="l" for="ch" forName="image4" refType="w" fact="0.4903"/>
          <dgm:constr type="t" for="ch" forName="image4" refType="h" fact="0.2287"/>
          <dgm:constr type="w" for="ch" forName="image4" refType="w" fact="0.1425"/>
          <dgm:constr type="h" for="ch" forName="image4" refType="h" fact="0.2049"/>
          <dgm:constr type="l" for="ch" forName="text5" refType="w" fact="0.4903"/>
          <dgm:constr type="t" for="ch" forName="text5" refType="h" fact="0.0022"/>
          <dgm:constr type="w" for="ch" forName="text5" refType="w" fact="0.1425"/>
          <dgm:constr type="h" for="ch" forName="text5" refType="h" fact="0.2049"/>
          <dgm:constr type="l" for="ch" forName="image5" refType="w" fact="0.6129"/>
          <dgm:constr type="t" for="ch" forName="image5" refType="h" fact="0.1165"/>
          <dgm:constr type="w" for="ch" forName="image5" refType="w" fact="0.1425"/>
          <dgm:constr type="h" for="ch" forName="image5" refType="h" fact="0.2049"/>
          <dgm:constr type="l" for="ch" forName="image2" refType="w" fact="0.3677"/>
          <dgm:constr type="t" for="ch" forName="image2" refType="h" fact="0.34"/>
          <dgm:constr type="w" for="ch" forName="image2" refType="w" fact="0.1425"/>
          <dgm:constr type="h" for="ch" forName="image2" refType="h" fact="0.2049"/>
          <dgm:constr type="l" for="ch" forName="text4" refType="w" fact="0.3677"/>
          <dgm:constr type="t" for="ch" forName="text4" refType="h" fact="0.1135"/>
          <dgm:constr type="w" for="ch" forName="text4" refType="w" fact="0.1425"/>
          <dgm:constr type="h" for="ch" forName="text4" refType="h" fact="0.2049"/>
          <dgm:constr type="l" for="ch" forName="text2" refType="w" fact="0.2452"/>
          <dgm:constr type="t" for="ch" forName="text2" refType="h" fact="0.2265"/>
          <dgm:constr type="w" for="ch" forName="text2" refType="w" fact="0.1425"/>
          <dgm:constr type="h" for="ch" forName="text2" refType="h" fact="0.2049"/>
          <dgm:constr type="l" for="ch" forName="image3" refType="w" fact="0.2452"/>
          <dgm:constr type="t" for="ch" forName="image3" refType="h" fact="0"/>
          <dgm:constr type="w" for="ch" forName="image3" refType="w" fact="0.1425"/>
          <dgm:constr type="h" for="ch" forName="image3" refType="h" fact="0.2049"/>
          <dgm:constr type="l" for="ch" forName="text1" refType="w" fact="0.1226"/>
          <dgm:constr type="t" for="ch" forName="text1" refType="h" fact="0.3404"/>
          <dgm:constr type="w" for="ch" forName="text1" refType="w" fact="0.1425"/>
          <dgm:constr type="h" for="ch" forName="text1" refType="h" fact="0.2049"/>
          <dgm:constr type="l" for="ch" forName="text3" refType="w" fact="0.1226"/>
          <dgm:constr type="t" for="ch" forName="text3" refType="h" fact="0.1139"/>
          <dgm:constr type="w" for="ch" forName="text3" refType="w" fact="0.1425"/>
          <dgm:constr type="h" for="ch" forName="text3" refType="h" fact="0.2049"/>
          <dgm:constr type="l" for="ch" forName="textaccent1" refType="w" fact="0.126"/>
          <dgm:constr type="t" for="ch" forName="textaccent1" refType="h" fact="0.432"/>
          <dgm:constr type="w" for="ch" forName="textaccent1" refType="w" fact="0.0166"/>
          <dgm:constr type="h" for="ch" forName="textaccent1" refType="h" fact="0.024"/>
          <dgm:constr type="l" for="ch" forName="image1" refType="w" fact="0"/>
          <dgm:constr type="t" for="ch" forName="image1" refType="h" fact="0.2272"/>
          <dgm:constr type="w" for="ch" forName="image1" refType="w" fact="0.1425"/>
          <dgm:constr type="h" for="ch" forName="image1" refType="h" fact="0.2049"/>
          <dgm:constr type="l" for="ch" forName="imageaccent1" refType="w" fact="0.0976"/>
          <dgm:constr type="t" for="ch" forName="imageaccent1" refType="h" fact="0.4048"/>
          <dgm:constr type="w" for="ch" forName="imageaccent1" refType="w" fact="0.0166"/>
          <dgm:constr type="h" for="ch" forName="imageaccent1" refType="h" fact="0.024"/>
          <dgm:constr type="l" for="ch" forName="textaccent2" refType="w" fact="0.3432"/>
          <dgm:constr type="t" for="ch" forName="textaccent2" refType="h" fact="0.4038"/>
          <dgm:constr type="w" for="ch" forName="textaccent2" refType="w" fact="0.0166"/>
          <dgm:constr type="h" for="ch" forName="textaccent2" refType="h" fact="0.024"/>
          <dgm:constr type="l" for="ch" forName="imageaccent2" refType="w" fact="0.3712"/>
          <dgm:constr type="t" for="ch" forName="imageaccent2" refType="h" fact="0.4312"/>
          <dgm:constr type="w" for="ch" forName="imageaccent2" refType="w" fact="0.0166"/>
          <dgm:constr type="h" for="ch" forName="imageaccent2" refType="h" fact="0.024"/>
          <dgm:constr type="l" for="ch" forName="textaccent3" refType="w" fact="0.2196"/>
          <dgm:constr type="t" for="ch" forName="textaccent3" refType="h" fact="0.1167"/>
          <dgm:constr type="w" for="ch" forName="textaccent3" refType="w" fact="0.0166"/>
          <dgm:constr type="h" for="ch" forName="textaccent3" refType="h" fact="0.024"/>
          <dgm:constr type="l" for="ch" forName="imageaccent3" refType="w" fact="0.2492"/>
          <dgm:constr type="t" for="ch" forName="imageaccent3" refType="h" fact="0.0908"/>
          <dgm:constr type="w" for="ch" forName="imageaccent3" refType="w" fact="0.0166"/>
          <dgm:constr type="h" for="ch" forName="imageaccent3" refType="h" fact="0.024"/>
          <dgm:constr type="l" for="ch" forName="textaccent4" refType="w" fact="0.491"/>
          <dgm:constr type="t" for="ch" forName="textaccent4" refType="h" fact="0.2042"/>
          <dgm:constr type="w" for="ch" forName="textaccent4" refType="w" fact="0.0166"/>
          <dgm:constr type="h" for="ch" forName="textaccent4" refType="h" fact="0.024"/>
          <dgm:constr type="l" for="ch" forName="imageaccent4" refType="w" fact="0.5181"/>
          <dgm:constr type="t" for="ch" forName="imageaccent4" refType="h" fact="0.2323"/>
          <dgm:constr type="w" for="ch" forName="imageaccent4" refType="w" fact="0.0166"/>
          <dgm:constr type="h" for="ch" forName="imageaccent4" refType="h" fact="0.024"/>
          <dgm:constr type="l" for="ch" forName="textaccent5" refType="w" fact="0.6136"/>
          <dgm:constr type="t" for="ch" forName="textaccent5" refType="h" fact="0.094"/>
          <dgm:constr type="w" for="ch" forName="textaccent5" refType="w" fact="0.0166"/>
          <dgm:constr type="h" for="ch" forName="textaccent5" refType="h" fact="0.024"/>
          <dgm:constr type="l" for="ch" forName="imageaccent5" refType="w" fact="0.6413"/>
          <dgm:constr type="t" for="ch" forName="imageaccent5" refType="h" fact="0.121"/>
          <dgm:constr type="w" for="ch" forName="imageaccent5" refType="w" fact="0.0166"/>
          <dgm:constr type="h" for="ch" forName="imageaccent5" refType="h" fact="0.024"/>
          <dgm:constr type="l" for="ch" forName="image6" refType="w" fact="0.4903"/>
          <dgm:constr type="t" for="ch" forName="image6" refType="h" fact="0.4548"/>
          <dgm:constr type="w" for="ch" forName="image6" refType="w" fact="0.1425"/>
          <dgm:constr type="h" for="ch" forName="image6" refType="h" fact="0.2049"/>
          <dgm:constr type="l" for="ch" forName="text6" refType="w" fact="0.6129"/>
          <dgm:constr type="t" for="ch" forName="text6" refType="h" fact="0.3426"/>
          <dgm:constr type="w" for="ch" forName="text6" refType="w" fact="0.1425"/>
          <dgm:constr type="h" for="ch" forName="text6" refType="h" fact="0.2049"/>
          <dgm:constr type="l" for="ch" forName="imageaccent6" refType="w" fact="0.6147"/>
          <dgm:constr type="t" for="ch" forName="imageaccent6" refType="h" fact="0.5447"/>
          <dgm:constr type="w" for="ch" forName="imageaccent6" refType="w" fact="0.0166"/>
          <dgm:constr type="h" for="ch" forName="imageaccent6" refType="h" fact="0.024"/>
          <dgm:constr type="l" for="ch" forName="textaccent6" refType="w" fact="0.6411"/>
          <dgm:constr type="t" for="ch" forName="textaccent6" refType="h" fact="0.5221"/>
          <dgm:constr type="w" for="ch" forName="textaccent6" refType="w" fact="0.0166"/>
          <dgm:constr type="h" for="ch" forName="textaccent6" refType="h" fact="0.024"/>
          <dgm:constr type="l" for="ch" forName="text7" refType="w" fact="0.2451"/>
          <dgm:constr type="t" for="ch" forName="text7" refType="h" fact="0.4535"/>
          <dgm:constr type="w" for="ch" forName="text7" refType="w" fact="0.1425"/>
          <dgm:constr type="h" for="ch" forName="text7" refType="h" fact="0.2049"/>
          <dgm:constr type="l" for="ch" forName="image7" refType="w" fact="0.1225"/>
          <dgm:constr type="t" for="ch" forName="image7" refType="h" fact="0.5674"/>
          <dgm:constr type="w" for="ch" forName="image7" refType="w" fact="0.1425"/>
          <dgm:constr type="h" for="ch" forName="image7" refType="h" fact="0.2049"/>
          <dgm:constr type="l" for="ch" forName="imageaccent7" refType="w" fact="0.2195"/>
          <dgm:constr type="t" for="ch" forName="imageaccent7" refType="h" fact="0.5703"/>
          <dgm:constr type="w" for="ch" forName="imageaccent7" refType="w" fact="0.0166"/>
          <dgm:constr type="h" for="ch" forName="imageaccent7" refType="h" fact="0.024"/>
          <dgm:constr type="l" for="ch" forName="textaccent7" refType="w" fact="0.2491"/>
          <dgm:constr type="t" for="ch" forName="textaccent7" refType="h" fact="0.5443"/>
          <dgm:constr type="w" for="ch" forName="textaccent7" refType="w" fact="0.0166"/>
          <dgm:constr type="h" for="ch" forName="textaccent7" refType="h" fact="0.024"/>
          <dgm:constr type="l" for="ch" forName="image8" refType="w" fact="0.6123"/>
          <dgm:constr type="t" for="ch" forName="image8" refType="h" fact="0.5696"/>
          <dgm:constr type="w" for="ch" forName="image8" refType="w" fact="0.1425"/>
          <dgm:constr type="h" for="ch" forName="image8" refType="h" fact="0.2049"/>
          <dgm:constr type="l" for="ch" forName="text8" refType="w" fact="0.7349"/>
          <dgm:constr type="t" for="ch" forName="text8" refType="h" fact="0.4574"/>
          <dgm:constr type="w" for="ch" forName="text8" refType="w" fact="0.1425"/>
          <dgm:constr type="h" for="ch" forName="text8" refType="h" fact="0.2049"/>
          <dgm:constr type="l" for="ch" forName="imageaccent8" refType="w" fact="0.7367"/>
          <dgm:constr type="t" for="ch" forName="imageaccent8" refType="h" fact="0.6595"/>
          <dgm:constr type="w" for="ch" forName="imageaccent8" refType="w" fact="0.0166"/>
          <dgm:constr type="h" for="ch" forName="imageaccent8" refType="h" fact="0.024"/>
          <dgm:constr type="l" for="ch" forName="textaccent8" refType="w" fact="0.7631"/>
          <dgm:constr type="t" for="ch" forName="textaccent8" refType="h" fact="0.6369"/>
          <dgm:constr type="w" for="ch" forName="textaccent8" refType="w" fact="0.0166"/>
          <dgm:constr type="h" for="ch" forName="textaccent8" refType="h" fact="0.024"/>
          <dgm:constr type="l" for="ch" forName="text9" refType="w" fact="0.7354"/>
          <dgm:constr type="t" for="ch" forName="text9" refType="h" fact="0.0044"/>
          <dgm:constr type="w" for="ch" forName="text9" refType="w" fact="0.1425"/>
          <dgm:constr type="h" for="ch" forName="text9" refType="h" fact="0.2049"/>
          <dgm:constr type="l" for="ch" forName="textaccent9" refType="w" fact="0.8339"/>
          <dgm:constr type="t" for="ch" forName="textaccent9" refType="h" fact="0.1846"/>
          <dgm:constr type="w" for="ch" forName="textaccent9" refType="w" fact="0.0166"/>
          <dgm:constr type="h" for="ch" forName="textaccent9" refType="h" fact="0.024"/>
          <dgm:constr type="l" for="ch" forName="image9" refType="w" fact="0.7354"/>
          <dgm:constr type="t" for="ch" forName="image9" refType="h" fact="0.2306"/>
          <dgm:constr type="w" for="ch" forName="image9" refType="w" fact="0.1425"/>
          <dgm:constr type="h" for="ch" forName="image9" refType="h" fact="0.2049"/>
          <dgm:constr type="l" for="ch" forName="imageaccent9" refType="w" fact="0.8339"/>
          <dgm:constr type="t" for="ch" forName="imageaccent9" refType="h" fact="0.2318"/>
          <dgm:constr type="w" for="ch" forName="imageaccent9" refType="w" fact="0.0166"/>
          <dgm:constr type="h" for="ch" forName="imageaccent9" refType="h" fact="0.024"/>
          <dgm:constr type="l" for="ch" forName="image10" refType="w" fact="0.2446"/>
          <dgm:constr type="t" for="ch" forName="image10" refType="h" fact="0.6805"/>
          <dgm:constr type="w" for="ch" forName="image10" refType="w" fact="0.1425"/>
          <dgm:constr type="h" for="ch" forName="image10" refType="h" fact="0.2049"/>
          <dgm:constr type="l" for="ch" forName="text10" refType="w" fact="0.3672"/>
          <dgm:constr type="t" for="ch" forName="text10" refType="h" fact="0.5683"/>
          <dgm:constr type="w" for="ch" forName="text10" refType="w" fact="0.1425"/>
          <dgm:constr type="h" for="ch" forName="text10" refType="h" fact="0.2049"/>
          <dgm:constr type="l" for="ch" forName="imageaccent10" refType="w" fact="0.369"/>
          <dgm:constr type="t" for="ch" forName="imageaccent10" refType="h" fact="0.7704"/>
          <dgm:constr type="w" for="ch" forName="imageaccent10" refType="w" fact="0.0166"/>
          <dgm:constr type="h" for="ch" forName="imageaccent10" refType="h" fact="0.024"/>
          <dgm:constr type="l" for="ch" forName="textaccent10" refType="w" fact="0.3954"/>
          <dgm:constr type="t" for="ch" forName="textaccent10" refType="h" fact="0.7478"/>
          <dgm:constr type="w" for="ch" forName="textaccent10" refType="w" fact="0.0166"/>
          <dgm:constr type="h" for="ch" forName="textaccent10" refType="h" fact="0.024"/>
          <dgm:constr type="l" for="ch" forName="text11" refType="w" fact="0.612"/>
          <dgm:constr type="t" for="ch" forName="text11" refType="h" fact="0.7951"/>
          <dgm:constr type="w" for="ch" forName="text11" refType="w" fact="0.1425"/>
          <dgm:constr type="h" for="ch" forName="text11" refType="h" fact="0.2049"/>
          <dgm:constr type="l" for="ch" forName="image11" refType="w" fact="0.4894"/>
          <dgm:constr type="t" for="ch" forName="image11" refType="h" fact="0.6816"/>
          <dgm:constr type="w" for="ch" forName="image11" refType="w" fact="0.1425"/>
          <dgm:constr type="h" for="ch" forName="image11" refType="h" fact="0.2049"/>
          <dgm:constr type="l" for="ch" forName="imageaccent11" refType="w" fact="0.5874"/>
          <dgm:constr type="t" for="ch" forName="imageaccent11" refType="h" fact="0.8589"/>
          <dgm:constr type="w" for="ch" forName="imageaccent11" refType="w" fact="0.0166"/>
          <dgm:constr type="h" for="ch" forName="imageaccent11" refType="h" fact="0.024"/>
          <dgm:constr type="l" for="ch" forName="textaccent11" refType="w" fact="0.6154"/>
          <dgm:constr type="t" for="ch" forName="textaccent11" refType="h" fact="0.8863"/>
          <dgm:constr type="w" for="ch" forName="textaccent11" refType="w" fact="0.0166"/>
          <dgm:constr type="h" for="ch" forName="textaccent11" refType="h" fact="0.024"/>
          <dgm:constr type="l" for="ch" forName="text12" refType="w" fact="0.735"/>
          <dgm:constr type="t" for="ch" forName="text12" refType="h" fact="0.684"/>
          <dgm:constr type="w" for="ch" forName="text12" refType="w" fact="0.1425"/>
          <dgm:constr type="h" for="ch" forName="text12" refType="h" fact="0.2049"/>
          <dgm:constr type="l" for="ch" forName="image12" refType="w" fact="0.8575"/>
          <dgm:constr type="t" for="ch" forName="image12" refType="h" fact="0.5718"/>
          <dgm:constr type="w" for="ch" forName="image12" refType="w" fact="0.1425"/>
          <dgm:constr type="h" for="ch" forName="image12" refType="h" fact="0.2049"/>
          <dgm:constr type="l" for="ch" forName="textaccent12" refType="w" fact="0.8594"/>
          <dgm:constr type="t" for="ch" forName="textaccent12" refType="h" fact="0.7739"/>
          <dgm:constr type="w" for="ch" forName="textaccent12" refType="w" fact="0.0166"/>
          <dgm:constr type="h" for="ch" forName="textaccent12" refType="h" fact="0.024"/>
          <dgm:constr type="l" for="ch" forName="imageaccent12" refType="w" fact="0.8858"/>
          <dgm:constr type="t" for="ch" forName="imageaccent12" refType="h" fact="0.7513"/>
          <dgm:constr type="w" for="ch" forName="imageaccent12" refType="w" fact="0.0166"/>
          <dgm:constr type="h" for="ch" forName="imageaccent12" refType="h" fact="0.024"/>
        </dgm:constrLst>
      </dgm:else>
    </dgm:choose>
    <dgm:forEach name="wrapper" axis="self" ptType="parTrans">
      <dgm:forEach name="wrapper2" axis="self" ptType="sibTrans" st="2">
        <dgm:forEach name="textRepeat" axis="self">
          <dgm:layoutNode name="textRepeatNode" styleLbl="alignNode1">
            <dgm:varLst>
              <dgm:chMax val="0"/>
              <dgm:chPref val="0"/>
              <dgm:bulletEnabled val="1"/>
            </dgm:varLst>
            <dgm:alg type="tx"/>
            <dgm:shape xmlns:r="http://schemas.openxmlformats.org/officeDocument/2006/relationships" type="hexagon" r:blip="">
              <dgm:adjLst>
                <dgm:adj idx="1" val="0.25"/>
                <dgm:adj idx="2" val="1.1547"/>
              </dgm:adjLst>
            </dgm:shape>
            <dgm:presOf axis="desOrSelf" ptType="node"/>
            <dgm:constrLst>
              <dgm:constr type="lMarg" refType="primFontSz" fact="0"/>
              <dgm:constr type="rMarg" refType="primFontSz" fact="0"/>
              <dgm:constr type="tMarg" refType="primFontSz" fact="0.1"/>
              <dgm:constr type="bMarg" refType="primFontSz" fact="0.1"/>
            </dgm:constrLst>
            <dgm:ruleLst>
              <dgm:rule type="primFontSz" val="5" fact="NaN" max="NaN"/>
            </dgm:ruleLst>
          </dgm:layoutNode>
        </dgm:forEach>
        <dgm:forEach name="accentRepeat" axis="self">
          <dgm:layoutNode name="accentRepeatNode" styleLbl="solidAlignAcc1">
            <dgm:alg type="sp"/>
            <dgm:shape xmlns:r="http://schemas.openxmlformats.org/officeDocument/2006/relationships" type="hexagon" r:blip="">
              <dgm:adjLst>
                <dgm:adj idx="1" val="0.25"/>
                <dgm:adj idx="2" val="1.1547"/>
              </dgm:adjLst>
            </dgm:shape>
            <dgm:presOf/>
          </dgm:layoutNode>
        </dgm:forEach>
        <dgm:forEach name="imageRepeat" axis="self">
          <dgm:layoutNode name="imageRepeatNode" styleLbl="alignAcc1">
            <dgm:alg type="sp"/>
            <dgm:shape xmlns:r="http://schemas.openxmlformats.org/officeDocument/2006/relationships" type="hexagon" r:blip="" blipPhldr="1">
              <dgm:adjLst>
                <dgm:adj idx="1" val="0.25"/>
                <dgm:adj idx="2" val="1.1547"/>
              </dgm:adjLst>
            </dgm:shape>
            <dgm:presOf axis="self"/>
          </dgm:layoutNode>
        </dgm:forEach>
      </dgm:forEach>
    </dgm:forEach>
    <dgm:forEach name="Name14" axis="ch" ptType="node" cnt="1">
      <dgm:layoutNode name="text1">
        <dgm:alg type="sp"/>
        <dgm:shape xmlns:r="http://schemas.openxmlformats.org/officeDocument/2006/relationships" r:blip="">
          <dgm:adjLst/>
        </dgm:shape>
        <dgm:presOf/>
        <dgm:constrLst/>
        <dgm:forEach name="Name15" ref="textRepeat"/>
      </dgm:layoutNode>
      <dgm:layoutNode name="textaccent1">
        <dgm:alg type="sp"/>
        <dgm:shape xmlns:r="http://schemas.openxmlformats.org/officeDocument/2006/relationships" r:blip="">
          <dgm:adjLst/>
        </dgm:shape>
        <dgm:presOf/>
        <dgm:constrLst/>
        <dgm:forEach name="Name16" ref="accentRepeat"/>
      </dgm:layoutNode>
    </dgm:forEach>
    <dgm:forEach name="Name17" axis="ch" ptType="sibTrans" hideLastTrans="0" cnt="1">
      <dgm:layoutNode name="image1">
        <dgm:alg type="sp"/>
        <dgm:shape xmlns:r="http://schemas.openxmlformats.org/officeDocument/2006/relationships" r:blip="">
          <dgm:adjLst/>
        </dgm:shape>
        <dgm:presOf/>
        <dgm:constrLst/>
        <dgm:forEach name="Name18" ref="imageRepeat"/>
      </dgm:layoutNode>
      <dgm:layoutNode name="imageaccent1">
        <dgm:alg type="sp"/>
        <dgm:shape xmlns:r="http://schemas.openxmlformats.org/officeDocument/2006/relationships" r:blip="">
          <dgm:adjLst/>
        </dgm:shape>
        <dgm:presOf/>
        <dgm:constrLst/>
        <dgm:forEach name="Name19" ref="accentRepeat"/>
      </dgm:layoutNode>
    </dgm:forEach>
    <dgm:forEach name="Name20" axis="ch" ptType="node" st="2" cnt="1">
      <dgm:layoutNode name="text2">
        <dgm:alg type="sp"/>
        <dgm:shape xmlns:r="http://schemas.openxmlformats.org/officeDocument/2006/relationships" r:blip="">
          <dgm:adjLst/>
        </dgm:shape>
        <dgm:presOf/>
        <dgm:constrLst/>
        <dgm:forEach name="Name21" ref="textRepeat"/>
      </dgm:layoutNode>
      <dgm:layoutNode name="textaccent2">
        <dgm:alg type="sp"/>
        <dgm:shape xmlns:r="http://schemas.openxmlformats.org/officeDocument/2006/relationships" r:blip="">
          <dgm:adjLst/>
        </dgm:shape>
        <dgm:presOf/>
        <dgm:constrLst/>
        <dgm:forEach name="Name22" ref="accentRepeat"/>
      </dgm:layoutNode>
    </dgm:forEach>
    <dgm:forEach name="Name23" axis="ch" ptType="sibTrans" hideLastTrans="0" st="2" cnt="1">
      <dgm:layoutNode name="image2">
        <dgm:alg type="sp"/>
        <dgm:shape xmlns:r="http://schemas.openxmlformats.org/officeDocument/2006/relationships" r:blip="">
          <dgm:adjLst/>
        </dgm:shape>
        <dgm:presOf/>
        <dgm:constrLst/>
        <dgm:forEach name="Name24" ref="imageRepeat"/>
      </dgm:layoutNode>
      <dgm:layoutNode name="imageaccent2">
        <dgm:alg type="sp"/>
        <dgm:shape xmlns:r="http://schemas.openxmlformats.org/officeDocument/2006/relationships" r:blip="">
          <dgm:adjLst/>
        </dgm:shape>
        <dgm:presOf/>
        <dgm:constrLst/>
        <dgm:forEach name="Name25" ref="accentRepeat"/>
      </dgm:layoutNode>
    </dgm:forEach>
    <dgm:forEach name="Name26" axis="ch" ptType="node" st="3" cnt="1">
      <dgm:layoutNode name="text3">
        <dgm:alg type="sp"/>
        <dgm:shape xmlns:r="http://schemas.openxmlformats.org/officeDocument/2006/relationships" r:blip="">
          <dgm:adjLst/>
        </dgm:shape>
        <dgm:presOf/>
        <dgm:constrLst/>
        <dgm:forEach name="Name27" ref="textRepeat"/>
      </dgm:layoutNode>
      <dgm:layoutNode name="textaccent3">
        <dgm:alg type="sp"/>
        <dgm:shape xmlns:r="http://schemas.openxmlformats.org/officeDocument/2006/relationships" r:blip="">
          <dgm:adjLst/>
        </dgm:shape>
        <dgm:presOf/>
        <dgm:constrLst/>
        <dgm:forEach name="Name28" ref="accentRepeat"/>
      </dgm:layoutNode>
    </dgm:forEach>
    <dgm:forEach name="Name29" axis="ch" ptType="sibTrans" hideLastTrans="0" st="3" cnt="1">
      <dgm:layoutNode name="image3">
        <dgm:alg type="sp"/>
        <dgm:shape xmlns:r="http://schemas.openxmlformats.org/officeDocument/2006/relationships" r:blip="">
          <dgm:adjLst/>
        </dgm:shape>
        <dgm:presOf/>
        <dgm:constrLst/>
        <dgm:forEach name="Name30" ref="imageRepeat"/>
      </dgm:layoutNode>
      <dgm:layoutNode name="imageaccent3">
        <dgm:alg type="sp"/>
        <dgm:shape xmlns:r="http://schemas.openxmlformats.org/officeDocument/2006/relationships" r:blip="">
          <dgm:adjLst/>
        </dgm:shape>
        <dgm:presOf/>
        <dgm:constrLst/>
        <dgm:forEach name="Name31" ref="accentRepeat"/>
      </dgm:layoutNode>
    </dgm:forEach>
    <dgm:forEach name="Name32" axis="ch" ptType="node" st="4" cnt="1">
      <dgm:layoutNode name="text4">
        <dgm:alg type="sp"/>
        <dgm:shape xmlns:r="http://schemas.openxmlformats.org/officeDocument/2006/relationships" r:blip="">
          <dgm:adjLst/>
        </dgm:shape>
        <dgm:presOf/>
        <dgm:constrLst/>
        <dgm:forEach name="Name33" ref="textRepeat"/>
      </dgm:layoutNode>
      <dgm:layoutNode name="textaccent4">
        <dgm:alg type="sp"/>
        <dgm:shape xmlns:r="http://schemas.openxmlformats.org/officeDocument/2006/relationships" r:blip="">
          <dgm:adjLst/>
        </dgm:shape>
        <dgm:presOf/>
        <dgm:constrLst/>
        <dgm:forEach name="Name34" ref="accentRepeat"/>
      </dgm:layoutNode>
    </dgm:forEach>
    <dgm:forEach name="Name35" axis="ch" ptType="sibTrans" hideLastTrans="0" st="4" cnt="1">
      <dgm:layoutNode name="image4">
        <dgm:alg type="sp"/>
        <dgm:shape xmlns:r="http://schemas.openxmlformats.org/officeDocument/2006/relationships" r:blip="">
          <dgm:adjLst/>
        </dgm:shape>
        <dgm:presOf/>
        <dgm:constrLst/>
        <dgm:forEach name="Name36" ref="imageRepeat"/>
      </dgm:layoutNode>
      <dgm:layoutNode name="imageaccent4">
        <dgm:alg type="sp"/>
        <dgm:shape xmlns:r="http://schemas.openxmlformats.org/officeDocument/2006/relationships" r:blip="">
          <dgm:adjLst/>
        </dgm:shape>
        <dgm:presOf/>
        <dgm:constrLst/>
        <dgm:forEach name="Name37" ref="accentRepeat"/>
      </dgm:layoutNode>
    </dgm:forEach>
    <dgm:forEach name="Name38" axis="ch" ptType="node" st="5" cnt="1">
      <dgm:layoutNode name="text5">
        <dgm:alg type="sp"/>
        <dgm:shape xmlns:r="http://schemas.openxmlformats.org/officeDocument/2006/relationships" r:blip="">
          <dgm:adjLst/>
        </dgm:shape>
        <dgm:presOf/>
        <dgm:constrLst/>
        <dgm:forEach name="Name39" ref="textRepeat"/>
      </dgm:layoutNode>
      <dgm:layoutNode name="textaccent5">
        <dgm:alg type="sp"/>
        <dgm:shape xmlns:r="http://schemas.openxmlformats.org/officeDocument/2006/relationships" r:blip="">
          <dgm:adjLst/>
        </dgm:shape>
        <dgm:presOf/>
        <dgm:constrLst/>
        <dgm:forEach name="Name40" ref="accentRepeat"/>
      </dgm:layoutNode>
    </dgm:forEach>
    <dgm:forEach name="Name41" axis="ch" ptType="sibTrans" hideLastTrans="0" st="5" cnt="1">
      <dgm:layoutNode name="image5">
        <dgm:alg type="sp"/>
        <dgm:shape xmlns:r="http://schemas.openxmlformats.org/officeDocument/2006/relationships" r:blip="">
          <dgm:adjLst/>
        </dgm:shape>
        <dgm:presOf/>
        <dgm:constrLst/>
        <dgm:forEach name="Name42" ref="imageRepeat"/>
      </dgm:layoutNode>
      <dgm:layoutNode name="imageaccent5">
        <dgm:alg type="sp"/>
        <dgm:shape xmlns:r="http://schemas.openxmlformats.org/officeDocument/2006/relationships" r:blip="">
          <dgm:adjLst/>
        </dgm:shape>
        <dgm:presOf/>
        <dgm:constrLst/>
        <dgm:forEach name="Name43" ref="accentRepeat"/>
      </dgm:layoutNode>
    </dgm:forEach>
    <dgm:forEach name="Name44" axis="ch" ptType="node" st="6" cnt="1">
      <dgm:layoutNode name="text6">
        <dgm:alg type="sp"/>
        <dgm:shape xmlns:r="http://schemas.openxmlformats.org/officeDocument/2006/relationships" r:blip="">
          <dgm:adjLst/>
        </dgm:shape>
        <dgm:presOf/>
        <dgm:constrLst/>
        <dgm:forEach name="Name45" ref="textRepeat"/>
      </dgm:layoutNode>
      <dgm:layoutNode name="textaccent6">
        <dgm:alg type="sp"/>
        <dgm:shape xmlns:r="http://schemas.openxmlformats.org/officeDocument/2006/relationships" r:blip="">
          <dgm:adjLst/>
        </dgm:shape>
        <dgm:presOf/>
        <dgm:constrLst/>
        <dgm:forEach name="Name46" ref="accentRepeat"/>
      </dgm:layoutNode>
    </dgm:forEach>
    <dgm:forEach name="Name47" axis="ch" ptType="sibTrans" hideLastTrans="0" st="6" cnt="1">
      <dgm:layoutNode name="image6">
        <dgm:alg type="sp"/>
        <dgm:shape xmlns:r="http://schemas.openxmlformats.org/officeDocument/2006/relationships" r:blip="">
          <dgm:adjLst/>
        </dgm:shape>
        <dgm:presOf/>
        <dgm:constrLst/>
        <dgm:forEach name="Name48" ref="imageRepeat"/>
      </dgm:layoutNode>
      <dgm:layoutNode name="imageaccent6">
        <dgm:alg type="sp"/>
        <dgm:shape xmlns:r="http://schemas.openxmlformats.org/officeDocument/2006/relationships" r:blip="">
          <dgm:adjLst/>
        </dgm:shape>
        <dgm:presOf/>
        <dgm:constrLst/>
        <dgm:forEach name="Name49" ref="accentRepeat"/>
      </dgm:layoutNode>
    </dgm:forEach>
    <dgm:forEach name="Name50" axis="ch" ptType="node" st="7" cnt="1">
      <dgm:layoutNode name="text7">
        <dgm:alg type="sp"/>
        <dgm:shape xmlns:r="http://schemas.openxmlformats.org/officeDocument/2006/relationships" r:blip="">
          <dgm:adjLst/>
        </dgm:shape>
        <dgm:presOf/>
        <dgm:constrLst/>
        <dgm:forEach name="Name51" ref="textRepeat"/>
      </dgm:layoutNode>
      <dgm:layoutNode name="textaccent7">
        <dgm:alg type="sp"/>
        <dgm:shape xmlns:r="http://schemas.openxmlformats.org/officeDocument/2006/relationships" r:blip="">
          <dgm:adjLst/>
        </dgm:shape>
        <dgm:presOf/>
        <dgm:constrLst/>
        <dgm:forEach name="Name52" ref="accentRepeat"/>
      </dgm:layoutNode>
    </dgm:forEach>
    <dgm:forEach name="Name53" axis="ch" ptType="sibTrans" hideLastTrans="0" st="7" cnt="1">
      <dgm:layoutNode name="image7">
        <dgm:alg type="sp"/>
        <dgm:shape xmlns:r="http://schemas.openxmlformats.org/officeDocument/2006/relationships" r:blip="">
          <dgm:adjLst/>
        </dgm:shape>
        <dgm:presOf/>
        <dgm:constrLst/>
        <dgm:forEach name="Name54" ref="imageRepeat"/>
      </dgm:layoutNode>
      <dgm:layoutNode name="imageaccent7">
        <dgm:alg type="sp"/>
        <dgm:shape xmlns:r="http://schemas.openxmlformats.org/officeDocument/2006/relationships" r:blip="">
          <dgm:adjLst/>
        </dgm:shape>
        <dgm:presOf/>
        <dgm:constrLst/>
        <dgm:forEach name="Name55" ref="accentRepeat"/>
      </dgm:layoutNode>
    </dgm:forEach>
    <dgm:forEach name="Name56" axis="ch" ptType="node" st="8" cnt="1">
      <dgm:layoutNode name="text8">
        <dgm:alg type="sp"/>
        <dgm:shape xmlns:r="http://schemas.openxmlformats.org/officeDocument/2006/relationships" r:blip="">
          <dgm:adjLst/>
        </dgm:shape>
        <dgm:presOf/>
        <dgm:constrLst/>
        <dgm:forEach name="Name57" ref="textRepeat"/>
      </dgm:layoutNode>
      <dgm:layoutNode name="textaccent8">
        <dgm:alg type="sp"/>
        <dgm:shape xmlns:r="http://schemas.openxmlformats.org/officeDocument/2006/relationships" r:blip="">
          <dgm:adjLst/>
        </dgm:shape>
        <dgm:presOf/>
        <dgm:constrLst/>
        <dgm:forEach name="Name58" ref="accentRepeat"/>
      </dgm:layoutNode>
    </dgm:forEach>
    <dgm:forEach name="Name59" axis="ch" ptType="sibTrans" hideLastTrans="0" st="8" cnt="1">
      <dgm:layoutNode name="image8">
        <dgm:alg type="sp"/>
        <dgm:shape xmlns:r="http://schemas.openxmlformats.org/officeDocument/2006/relationships" r:blip="">
          <dgm:adjLst/>
        </dgm:shape>
        <dgm:presOf/>
        <dgm:constrLst/>
        <dgm:forEach name="Name60" ref="imageRepeat"/>
      </dgm:layoutNode>
      <dgm:layoutNode name="imageaccent8">
        <dgm:alg type="sp"/>
        <dgm:shape xmlns:r="http://schemas.openxmlformats.org/officeDocument/2006/relationships" r:blip="">
          <dgm:adjLst/>
        </dgm:shape>
        <dgm:presOf/>
        <dgm:constrLst/>
        <dgm:forEach name="Name61" ref="accentRepeat"/>
      </dgm:layoutNode>
    </dgm:forEach>
    <dgm:forEach name="Name62" axis="ch" ptType="node" st="9" cnt="1">
      <dgm:layoutNode name="text9">
        <dgm:alg type="sp"/>
        <dgm:shape xmlns:r="http://schemas.openxmlformats.org/officeDocument/2006/relationships" r:blip="">
          <dgm:adjLst/>
        </dgm:shape>
        <dgm:presOf/>
        <dgm:constrLst/>
        <dgm:forEach name="Name63" ref="textRepeat"/>
      </dgm:layoutNode>
      <dgm:layoutNode name="textaccent9">
        <dgm:alg type="sp"/>
        <dgm:shape xmlns:r="http://schemas.openxmlformats.org/officeDocument/2006/relationships" r:blip="">
          <dgm:adjLst/>
        </dgm:shape>
        <dgm:presOf/>
        <dgm:constrLst/>
        <dgm:forEach name="Name64" ref="accentRepeat"/>
      </dgm:layoutNode>
    </dgm:forEach>
    <dgm:forEach name="Name65" axis="ch" ptType="sibTrans" hideLastTrans="0" st="9" cnt="1">
      <dgm:layoutNode name="image9">
        <dgm:alg type="sp"/>
        <dgm:shape xmlns:r="http://schemas.openxmlformats.org/officeDocument/2006/relationships" r:blip="">
          <dgm:adjLst/>
        </dgm:shape>
        <dgm:presOf/>
        <dgm:constrLst/>
        <dgm:forEach name="Name66" ref="imageRepeat"/>
      </dgm:layoutNode>
      <dgm:layoutNode name="imageaccent9">
        <dgm:alg type="sp"/>
        <dgm:shape xmlns:r="http://schemas.openxmlformats.org/officeDocument/2006/relationships" r:blip="">
          <dgm:adjLst/>
        </dgm:shape>
        <dgm:presOf/>
        <dgm:constrLst/>
        <dgm:forEach name="Name67" ref="accentRepeat"/>
      </dgm:layoutNode>
    </dgm:forEach>
    <dgm:forEach name="Name68" axis="ch" ptType="node" st="10" cnt="1">
      <dgm:layoutNode name="text10">
        <dgm:alg type="sp"/>
        <dgm:shape xmlns:r="http://schemas.openxmlformats.org/officeDocument/2006/relationships" r:blip="">
          <dgm:adjLst/>
        </dgm:shape>
        <dgm:presOf/>
        <dgm:constrLst/>
        <dgm:forEach name="Name69" ref="textRepeat"/>
      </dgm:layoutNode>
      <dgm:layoutNode name="textaccent10">
        <dgm:alg type="sp"/>
        <dgm:shape xmlns:r="http://schemas.openxmlformats.org/officeDocument/2006/relationships" r:blip="">
          <dgm:adjLst/>
        </dgm:shape>
        <dgm:presOf/>
        <dgm:constrLst/>
        <dgm:forEach name="Name70" ref="accentRepeat"/>
      </dgm:layoutNode>
    </dgm:forEach>
    <dgm:forEach name="Name71" axis="ch" ptType="sibTrans" hideLastTrans="0" st="10" cnt="1">
      <dgm:layoutNode name="image10">
        <dgm:alg type="sp"/>
        <dgm:shape xmlns:r="http://schemas.openxmlformats.org/officeDocument/2006/relationships" r:blip="">
          <dgm:adjLst/>
        </dgm:shape>
        <dgm:presOf/>
        <dgm:constrLst/>
        <dgm:forEach name="Name72" ref="imageRepeat"/>
      </dgm:layoutNode>
      <dgm:layoutNode name="imageaccent10">
        <dgm:alg type="sp"/>
        <dgm:shape xmlns:r="http://schemas.openxmlformats.org/officeDocument/2006/relationships" r:blip="">
          <dgm:adjLst/>
        </dgm:shape>
        <dgm:presOf/>
        <dgm:constrLst/>
        <dgm:forEach name="Name73" ref="accentRepeat"/>
      </dgm:layoutNode>
    </dgm:forEach>
    <dgm:forEach name="Name74" axis="ch" ptType="node" st="11" cnt="1">
      <dgm:layoutNode name="text11">
        <dgm:alg type="sp"/>
        <dgm:shape xmlns:r="http://schemas.openxmlformats.org/officeDocument/2006/relationships" r:blip="">
          <dgm:adjLst/>
        </dgm:shape>
        <dgm:presOf/>
        <dgm:constrLst/>
        <dgm:forEach name="Name75" ref="textRepeat"/>
      </dgm:layoutNode>
      <dgm:layoutNode name="textaccent11">
        <dgm:alg type="sp"/>
        <dgm:shape xmlns:r="http://schemas.openxmlformats.org/officeDocument/2006/relationships" r:blip="">
          <dgm:adjLst/>
        </dgm:shape>
        <dgm:presOf/>
        <dgm:constrLst/>
        <dgm:forEach name="Name76" ref="accentRepeat"/>
      </dgm:layoutNode>
    </dgm:forEach>
    <dgm:forEach name="Name77" axis="ch" ptType="sibTrans" hideLastTrans="0" st="11" cnt="1">
      <dgm:layoutNode name="image11">
        <dgm:alg type="sp"/>
        <dgm:shape xmlns:r="http://schemas.openxmlformats.org/officeDocument/2006/relationships" r:blip="">
          <dgm:adjLst/>
        </dgm:shape>
        <dgm:presOf/>
        <dgm:constrLst/>
        <dgm:forEach name="Name78" ref="imageRepeat"/>
      </dgm:layoutNode>
      <dgm:layoutNode name="imageaccent11">
        <dgm:alg type="sp"/>
        <dgm:shape xmlns:r="http://schemas.openxmlformats.org/officeDocument/2006/relationships" r:blip="">
          <dgm:adjLst/>
        </dgm:shape>
        <dgm:presOf/>
        <dgm:constrLst/>
        <dgm:forEach name="Name79" ref="accentRepeat"/>
      </dgm:layoutNode>
    </dgm:forEach>
    <dgm:forEach name="Name80" axis="ch" ptType="node" st="12" cnt="1">
      <dgm:layoutNode name="text12">
        <dgm:alg type="sp"/>
        <dgm:shape xmlns:r="http://schemas.openxmlformats.org/officeDocument/2006/relationships" r:blip="">
          <dgm:adjLst/>
        </dgm:shape>
        <dgm:presOf/>
        <dgm:constrLst/>
        <dgm:forEach name="Name81" ref="textRepeat"/>
      </dgm:layoutNode>
      <dgm:layoutNode name="textaccent12">
        <dgm:alg type="sp"/>
        <dgm:shape xmlns:r="http://schemas.openxmlformats.org/officeDocument/2006/relationships" r:blip="">
          <dgm:adjLst/>
        </dgm:shape>
        <dgm:presOf/>
        <dgm:constrLst/>
        <dgm:forEach name="Name82" ref="accentRepeat"/>
      </dgm:layoutNode>
    </dgm:forEach>
    <dgm:forEach name="Name83" axis="ch" ptType="sibTrans" hideLastTrans="0" st="12" cnt="1">
      <dgm:layoutNode name="image12">
        <dgm:alg type="sp"/>
        <dgm:shape xmlns:r="http://schemas.openxmlformats.org/officeDocument/2006/relationships" r:blip="">
          <dgm:adjLst/>
        </dgm:shape>
        <dgm:presOf/>
        <dgm:constrLst/>
        <dgm:forEach name="Name84" ref="imageRepeat"/>
      </dgm:layoutNode>
      <dgm:layoutNode name="imageaccent12">
        <dgm:alg type="sp"/>
        <dgm:shape xmlns:r="http://schemas.openxmlformats.org/officeDocument/2006/relationships" r:blip="">
          <dgm:adjLst/>
        </dgm:shape>
        <dgm:presOf/>
        <dgm:constrLst/>
        <dgm:forEach name="Name85" ref="accentRepeat"/>
      </dgm:layoutNode>
    </dgm:forEach>
  </dgm:layoutNode>
</dgm:layoutDef>
</file>

<file path=ppt/diagrams/layout2.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8/layout/CircularPictureCallout">
  <dgm:title val=""/>
  <dgm:desc val=""/>
  <dgm:catLst>
    <dgm:cat type="picture" pri="2000"/>
    <dgm:cat type="pictureconvert" pri="2000"/>
  </dgm:catLst>
  <dgm:sampData>
    <dgm:dataModel>
      <dgm:ptLst>
        <dgm:pt modelId="0" type="doc"/>
        <dgm:pt modelId="1"/>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2"/>
    </dgm:constrLst>
    <dgm:layoutNode name="Name1">
      <dgm:alg type="composite"/>
      <dgm:shape xmlns:r="http://schemas.openxmlformats.org/officeDocument/2006/relationships" r:blip="">
        <dgm:adjLst/>
      </dgm:shape>
      <dgm:choose name="Name2">
        <dgm:if name="Name3" axis="ch" ptType="node" func="cnt" op="lte" val="1">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w" refFor="ch" refForName="picture_1" fact="0.18"/>
            <dgm:constr type="t" for="ch" forName="text_1" refType="h" refFor="ch" refForName="picture_1" fact="0.531"/>
          </dgm:constrLst>
        </dgm:if>
        <dgm:if name="Name4" axis="ch" ptType="node" func="cnt" op="lte" val="2">
          <dgm:choose name="Name5">
            <dgm:if name="Name6"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5"/>
                <dgm:constr type="h" for="ch" forName="picture_2" refType="h" refFor="ch" refForName="picture_1" fact="0.5"/>
                <dgm:constr type="l" for="ch" forName="picture_2" refType="w" refFor="ch" refForName="picture_1" fact="1.21"/>
                <dgm:constr type="ctrY" for="ch" forName="picture_2" refType="h" refFor="ch" refForName="picture_1" fact="0.5"/>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Lst>
            </dgm:if>
            <dgm:else name="Name7">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5"/>
                <dgm:constr type="h" for="ch" forName="picture_2" refType="h" refFor="ch" refForName="picture_1" fact="0.5"/>
                <dgm:constr type="r" for="ch" forName="picture_2" refType="w"/>
                <dgm:constr type="rOff" for="ch" forName="picture_2" refType="w" refFor="ch" refForName="picture_1" fact="-1.21"/>
                <dgm:constr type="ctrY" for="ch" forName="picture_2" refType="h" refFor="ch" refForName="picture_1" fact="0.5"/>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Lst>
            </dgm:else>
          </dgm:choose>
        </dgm:if>
        <dgm:if name="Name8" axis="ch" ptType="node" func="cnt" op="lte" val="3">
          <dgm:choose name="Name9">
            <dgm:if name="Name10"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375"/>
                <dgm:constr type="h" for="ch" forName="picture_2" refType="h" refFor="ch" refForName="picture_1" fact="0.375"/>
                <dgm:constr type="l" for="ch" forName="picture_2" refType="w" refFor="ch" refForName="picture_1" fact="1.21"/>
                <dgm:constr type="ctrY" for="ch" forName="picture_2" refType="h" refFor="ch" refForName="picture_1" fact="0.1875"/>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375"/>
                <dgm:constr type="h" for="ch" forName="picture_3" refType="h" refFor="ch" refForName="picture_1" fact="0.375"/>
                <dgm:constr type="l" for="ch" forName="picture_3" refType="w" refFor="ch" refForName="picture_1" fact="1.21"/>
                <dgm:constr type="ctrY" for="ch" forName="picture_3" refType="h" refFor="ch" refForName="picture_1" fact="0.8125"/>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Lst>
            </dgm:if>
            <dgm:else name="Name11">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375"/>
                <dgm:constr type="h" for="ch" forName="picture_2" refType="h" refFor="ch" refForName="picture_1" fact="0.375"/>
                <dgm:constr type="r" for="ch" forName="picture_2" refType="w"/>
                <dgm:constr type="rOff" for="ch" forName="picture_2" refType="w" refFor="ch" refForName="picture_1" fact="-1.21"/>
                <dgm:constr type="ctrY" for="ch" forName="picture_2" refType="h" refFor="ch" refForName="picture_1" fact="0.1875"/>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375"/>
                <dgm:constr type="h" for="ch" forName="picture_3" refType="h" refFor="ch" refForName="picture_1" fact="0.375"/>
                <dgm:constr type="r" for="ch" forName="picture_3" refType="w"/>
                <dgm:constr type="rOff" for="ch" forName="picture_3" refType="w" refFor="ch" refForName="picture_1" fact="-1.21"/>
                <dgm:constr type="ctrY" for="ch" forName="picture_3" refType="h" refFor="ch" refForName="picture_1" fact="0.8125"/>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Lst>
            </dgm:else>
          </dgm:choose>
        </dgm:if>
        <dgm:if name="Name12" axis="ch" ptType="node" func="cnt" op="lte" val="4">
          <dgm:choose name="Name13">
            <dgm:if name="Name14"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3"/>
                <dgm:constr type="h" for="ch" forName="picture_2" refType="h" refFor="ch" refForName="picture_1" fact="0.3"/>
                <dgm:constr type="l" for="ch" forName="picture_2" refType="w" refFor="ch" refForName="picture_1" fact="1.354"/>
                <dgm:constr type="ctrY" for="ch" forName="picture_2" refType="h" refFor="ch" refForName="picture_1" fact="0.15"/>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3"/>
                <dgm:constr type="h" for="ch" forName="picture_3" refType="h" refFor="ch" refForName="picture_1" fact="0.3"/>
                <dgm:constr type="l" for="ch" forName="picture_3" refType="w" refFor="ch" refForName="picture_1" fact="1.21"/>
                <dgm:constr type="ctrY" for="ch" forName="picture_3" refType="h" refFor="ch" refForName="picture_1" fact="0.5"/>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3"/>
                <dgm:constr type="h" for="ch" forName="picture_4" refType="h" refFor="ch" refForName="picture_1" fact="0.3"/>
                <dgm:constr type="l" for="ch" forName="picture_4" refType="w" refFor="ch" refForName="picture_1" fact="1.354"/>
                <dgm:constr type="ctrY" for="ch" forName="picture_4" refType="h" refFor="ch" refForName="picture_1" fact="0.85"/>
                <dgm:constr type="l" for="ch" forName="line_4" refType="ctrX" refFor="ch" refForName="picture_1"/>
                <dgm:constr type="h" for="ch" forName="line_4"/>
                <dgm:constr type="r" for="ch" forName="line_4" refType="ctrX" refFor="ch" refForName="picture_4"/>
                <dgm:constr type="ctrY" for="ch" forName="line_4" refType="ctrY" refFor="ch" refForName="picture_4"/>
                <dgm:constr type="r" for="ch" forName="textparent_4" refType="w"/>
                <dgm:constr type="h" for="ch" forName="textparent_4" refType="h" refFor="ch" refForName="picture_4"/>
                <dgm:constr type="l" for="ch" forName="textparent_4" refType="r" refFor="ch" refForName="picture_4"/>
                <dgm:constr type="ctrY" for="ch" forName="textparent_4" refType="ctrY" refFor="ch" refForName="picture_4"/>
                <dgm:constr type="primFontSz" for="des" forName="text_4" refType="primFontSz" refFor="des" refForName="text_2" op="equ"/>
              </dgm:constrLst>
            </dgm:if>
            <dgm:else name="Name15">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3"/>
                <dgm:constr type="h" for="ch" forName="picture_2" refType="h" refFor="ch" refForName="picture_1" fact="0.3"/>
                <dgm:constr type="r" for="ch" forName="picture_2" refType="w"/>
                <dgm:constr type="rOff" for="ch" forName="picture_2" refType="w" refFor="ch" refForName="picture_1" fact="-1.354"/>
                <dgm:constr type="ctrY" for="ch" forName="picture_2" refType="h" refFor="ch" refForName="picture_1" fact="0.15"/>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3"/>
                <dgm:constr type="h" for="ch" forName="picture_3" refType="h" refFor="ch" refForName="picture_1" fact="0.3"/>
                <dgm:constr type="r" for="ch" forName="picture_3" refType="w"/>
                <dgm:constr type="rOff" for="ch" forName="picture_3" refType="w" refFor="ch" refForName="picture_1" fact="-1.21"/>
                <dgm:constr type="ctrY" for="ch" forName="picture_3" refType="h" refFor="ch" refForName="picture_1" fact="0.5"/>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3"/>
                <dgm:constr type="h" for="ch" forName="picture_4" refType="h" refFor="ch" refForName="picture_1" fact="0.3"/>
                <dgm:constr type="r" for="ch" forName="picture_4" refType="w"/>
                <dgm:constr type="rOff" for="ch" forName="picture_4" refType="w" refFor="ch" refForName="picture_1" fact="-1.354"/>
                <dgm:constr type="ctrY" for="ch" forName="picture_4" refType="h" refFor="ch" refForName="picture_1" fact="0.85"/>
                <dgm:constr type="r" for="ch" forName="line_4" refType="ctrX" refFor="ch" refForName="picture_1"/>
                <dgm:constr type="h" for="ch" forName="line_4"/>
                <dgm:constr type="l" for="ch" forName="line_4" refType="ctrX" refFor="ch" refForName="picture_4"/>
                <dgm:constr type="ctrY" for="ch" forName="line_4" refType="ctrY" refFor="ch" refForName="picture_4"/>
                <dgm:constr type="l" for="ch" forName="textparent_4"/>
                <dgm:constr type="h" for="ch" forName="textparent_4" refType="h" refFor="ch" refForName="picture_4"/>
                <dgm:constr type="r" for="ch" forName="textparent_4" refType="l" refFor="ch" refForName="picture_4"/>
                <dgm:constr type="ctrY" for="ch" forName="textparent_4" refType="ctrY" refFor="ch" refForName="picture_4"/>
                <dgm:constr type="primFontSz" for="des" forName="text_4" refType="primFontSz" refFor="des" refForName="text_2" op="equ"/>
              </dgm:constrLst>
            </dgm:else>
          </dgm:choose>
        </dgm:if>
        <dgm:if name="Name16" axis="ch" ptType="node" func="cnt" op="lte" val="5">
          <dgm:choose name="Name17">
            <dgm:if name="Name18"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22"/>
                <dgm:constr type="h" for="ch" forName="picture_2" refType="h" refFor="ch" refForName="picture_1" fact="0.22"/>
                <dgm:constr type="l" for="ch" forName="picture_2" refType="w" refFor="ch" refForName="picture_1" fact="1.375"/>
                <dgm:constr type="ctrY" for="ch" forName="picture_2" refType="h" refFor="ch" refForName="picture_1" fact="0.11"/>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22"/>
                <dgm:constr type="h" for="ch" forName="picture_3" refType="h" refFor="ch" refForName="picture_1" fact="0.22"/>
                <dgm:constr type="l" for="ch" forName="picture_3" refType="w" refFor="ch" refForName="picture_1" fact="1.21"/>
                <dgm:constr type="ctrY" for="ch" forName="picture_3" refType="h" refFor="ch" refForName="picture_1" fact="0.353"/>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22"/>
                <dgm:constr type="h" for="ch" forName="picture_4" refType="h" refFor="ch" refForName="picture_1" fact="0.22"/>
                <dgm:constr type="l" for="ch" forName="picture_4" refType="w" refFor="ch" refForName="picture_1" fact="1.21"/>
                <dgm:constr type="ctrY" for="ch" forName="picture_4" refType="h" refFor="ch" refForName="picture_1" fact="0.647"/>
                <dgm:constr type="l" for="ch" forName="line_4" refType="ctrX" refFor="ch" refForName="picture_1"/>
                <dgm:constr type="h" for="ch" forName="line_4"/>
                <dgm:constr type="r" for="ch" forName="line_4" refType="ctrX" refFor="ch" refForName="picture_4"/>
                <dgm:constr type="ctrY" for="ch" forName="line_4" refType="ctrY" refFor="ch" refForName="picture_4"/>
                <dgm:constr type="r" for="ch" forName="textparent_4" refType="w"/>
                <dgm:constr type="h" for="ch" forName="textparent_4" refType="h" refFor="ch" refForName="picture_4"/>
                <dgm:constr type="l" for="ch" forName="textparent_4" refType="r"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22"/>
                <dgm:constr type="h" for="ch" forName="picture_5" refType="h" refFor="ch" refForName="picture_1" fact="0.22"/>
                <dgm:constr type="l" for="ch" forName="picture_5" refType="w" refFor="ch" refForName="picture_1" fact="1.375"/>
                <dgm:constr type="ctrY" for="ch" forName="picture_5" refType="h" refFor="ch" refForName="picture_1" fact="0.89"/>
                <dgm:constr type="l" for="ch" forName="line_5" refType="ctrX" refFor="ch" refForName="picture_1"/>
                <dgm:constr type="h" for="ch" forName="line_5"/>
                <dgm:constr type="r" for="ch" forName="line_5" refType="ctrX" refFor="ch" refForName="picture_5"/>
                <dgm:constr type="ctrY" for="ch" forName="line_5" refType="ctrY" refFor="ch" refForName="picture_5"/>
                <dgm:constr type="r" for="ch" forName="textparent_5" refType="w"/>
                <dgm:constr type="h" for="ch" forName="textparent_5" refType="h" refFor="ch" refForName="picture_5"/>
                <dgm:constr type="l" for="ch" forName="textparent_5" refType="r" refFor="ch" refForName="picture_5"/>
                <dgm:constr type="ctrY" for="ch" forName="textparent_5" refType="ctrY" refFor="ch" refForName="picture_5"/>
                <dgm:constr type="primFontSz" for="des" forName="text_5" refType="primFontSz" refFor="des" refForName="text_2" op="equ"/>
              </dgm:constrLst>
            </dgm:if>
            <dgm:else name="Name19">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22"/>
                <dgm:constr type="h" for="ch" forName="picture_2" refType="h" refFor="ch" refForName="picture_1" fact="0.22"/>
                <dgm:constr type="r" for="ch" forName="picture_2" refType="w"/>
                <dgm:constr type="rOff" for="ch" forName="picture_2" refType="w" refFor="ch" refForName="picture_1" fact="-1.375"/>
                <dgm:constr type="ctrY" for="ch" forName="picture_2" refType="h" refFor="ch" refForName="picture_1" fact="0.11"/>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22"/>
                <dgm:constr type="h" for="ch" forName="picture_3" refType="h" refFor="ch" refForName="picture_1" fact="0.22"/>
                <dgm:constr type="r" for="ch" forName="picture_3" refType="w"/>
                <dgm:constr type="rOff" for="ch" forName="picture_3" refType="w" refFor="ch" refForName="picture_1" fact="-1.21"/>
                <dgm:constr type="ctrY" for="ch" forName="picture_3" refType="h" refFor="ch" refForName="picture_1" fact="0.353"/>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22"/>
                <dgm:constr type="h" for="ch" forName="picture_4" refType="h" refFor="ch" refForName="picture_1" fact="0.22"/>
                <dgm:constr type="r" for="ch" forName="picture_4" refType="w"/>
                <dgm:constr type="rOff" for="ch" forName="picture_4" refType="w" refFor="ch" refForName="picture_1" fact="-1.21"/>
                <dgm:constr type="ctrY" for="ch" forName="picture_4" refType="h" refFor="ch" refForName="picture_1" fact="0.647"/>
                <dgm:constr type="r" for="ch" forName="line_4" refType="ctrX" refFor="ch" refForName="picture_1"/>
                <dgm:constr type="h" for="ch" forName="line_4"/>
                <dgm:constr type="l" for="ch" forName="line_4" refType="ctrX" refFor="ch" refForName="picture_4"/>
                <dgm:constr type="ctrY" for="ch" forName="line_4" refType="ctrY" refFor="ch" refForName="picture_4"/>
                <dgm:constr type="l" for="ch" forName="textparent_4"/>
                <dgm:constr type="h" for="ch" forName="textparent_4" refType="h" refFor="ch" refForName="picture_4"/>
                <dgm:constr type="r" for="ch" forName="textparent_4" refType="l"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22"/>
                <dgm:constr type="h" for="ch" forName="picture_5" refType="h" refFor="ch" refForName="picture_1" fact="0.22"/>
                <dgm:constr type="r" for="ch" forName="picture_5" refType="w"/>
                <dgm:constr type="rOff" for="ch" forName="picture_5" refType="w" refFor="ch" refForName="picture_1" fact="-1.375"/>
                <dgm:constr type="ctrY" for="ch" forName="picture_5" refType="h" refFor="ch" refForName="picture_1" fact="0.89"/>
                <dgm:constr type="r" for="ch" forName="line_5" refType="ctrX" refFor="ch" refForName="picture_1"/>
                <dgm:constr type="h" for="ch" forName="line_5"/>
                <dgm:constr type="l" for="ch" forName="line_5" refType="ctrX" refFor="ch" refForName="picture_5"/>
                <dgm:constr type="ctrY" for="ch" forName="line_5" refType="ctrY" refFor="ch" refForName="picture_5"/>
                <dgm:constr type="l" for="ch" forName="textparent_5"/>
                <dgm:constr type="h" for="ch" forName="textparent_5" refType="h" refFor="ch" refForName="picture_5"/>
                <dgm:constr type="r" for="ch" forName="textparent_5" refType="l" refFor="ch" refForName="picture_5"/>
                <dgm:constr type="ctrY" for="ch" forName="textparent_5" refType="ctrY" refFor="ch" refForName="picture_5"/>
                <dgm:constr type="primFontSz" for="des" forName="text_5" refType="primFontSz" refFor="des" refForName="text_2" op="equ"/>
              </dgm:constrLst>
            </dgm:else>
          </dgm:choose>
        </dgm:if>
        <dgm:if name="Name20" axis="ch" ptType="node" func="cnt" op="lte" val="6">
          <dgm:choose name="Name21">
            <dgm:if name="Name22"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18"/>
                <dgm:constr type="h" for="ch" forName="picture_2" refType="h" refFor="ch" refForName="picture_1" fact="0.18"/>
                <dgm:constr type="l" for="ch" forName="picture_2" refType="w" refFor="ch" refForName="picture_1" fact="1.4238"/>
                <dgm:constr type="ctrY" for="ch" forName="picture_2" refType="h" refFor="ch" refForName="picture_1" fact="0.09"/>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18"/>
                <dgm:constr type="h" for="ch" forName="picture_3" refType="h" refFor="ch" refForName="picture_1" fact="0.18"/>
                <dgm:constr type="l" for="ch" forName="picture_3" refType="w" refFor="ch" refForName="picture_1" fact="1.2667"/>
                <dgm:constr type="ctrY" for="ch" forName="picture_3" refType="h" refFor="ch" refForName="picture_1" fact="0.261"/>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18"/>
                <dgm:constr type="h" for="ch" forName="picture_4" refType="h" refFor="ch" refForName="picture_1" fact="0.18"/>
                <dgm:constr type="l" for="ch" forName="picture_4" refType="w" refFor="ch" refForName="picture_1" fact="1.21"/>
                <dgm:constr type="ctrY" for="ch" forName="picture_4" refType="h" refFor="ch" refForName="picture_1" fact="0.5"/>
                <dgm:constr type="l" for="ch" forName="line_4" refType="ctrX" refFor="ch" refForName="picture_1"/>
                <dgm:constr type="h" for="ch" forName="line_4"/>
                <dgm:constr type="r" for="ch" forName="line_4" refType="ctrX" refFor="ch" refForName="picture_4"/>
                <dgm:constr type="ctrY" for="ch" forName="line_4" refType="ctrY" refFor="ch" refForName="picture_4"/>
                <dgm:constr type="r" for="ch" forName="textparent_4" refType="w"/>
                <dgm:constr type="h" for="ch" forName="textparent_4" refType="h" refFor="ch" refForName="picture_4"/>
                <dgm:constr type="l" for="ch" forName="textparent_4" refType="r"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18"/>
                <dgm:constr type="h" for="ch" forName="picture_5" refType="h" refFor="ch" refForName="picture_1" fact="0.18"/>
                <dgm:constr type="l" for="ch" forName="picture_5" refType="w" refFor="ch" refForName="picture_1" fact="1.2667"/>
                <dgm:constr type="ctrY" for="ch" forName="picture_5" refType="h" refFor="ch" refForName="picture_1" fact="0.739"/>
                <dgm:constr type="l" for="ch" forName="line_5" refType="ctrX" refFor="ch" refForName="picture_1"/>
                <dgm:constr type="h" for="ch" forName="line_5"/>
                <dgm:constr type="r" for="ch" forName="line_5" refType="ctrX" refFor="ch" refForName="picture_5"/>
                <dgm:constr type="ctrY" for="ch" forName="line_5" refType="ctrY" refFor="ch" refForName="picture_5"/>
                <dgm:constr type="r" for="ch" forName="textparent_5" refType="w"/>
                <dgm:constr type="h" for="ch" forName="textparent_5" refType="h" refFor="ch" refForName="picture_5"/>
                <dgm:constr type="l" for="ch" forName="textparent_5" refType="r" refFor="ch" refForName="picture_5"/>
                <dgm:constr type="ctrY" for="ch" forName="textparent_5" refType="ctrY" refFor="ch" refForName="picture_5"/>
                <dgm:constr type="primFontSz" for="des" forName="text_5" refType="primFontSz" refFor="des" refForName="text_2" op="equ"/>
                <dgm:constr type="w" for="ch" forName="picture_6" refType="w" refFor="ch" refForName="picture_1" fact="0.18"/>
                <dgm:constr type="h" for="ch" forName="picture_6" refType="h" refFor="ch" refForName="picture_1" fact="0.18"/>
                <dgm:constr type="l" for="ch" forName="picture_6" refType="w" refFor="ch" refForName="picture_1" fact="1.4238"/>
                <dgm:constr type="ctrY" for="ch" forName="picture_6" refType="h" refFor="ch" refForName="picture_1" fact="0.91"/>
                <dgm:constr type="l" for="ch" forName="line_6" refType="ctrX" refFor="ch" refForName="picture_1"/>
                <dgm:constr type="h" for="ch" forName="line_6"/>
                <dgm:constr type="r" for="ch" forName="line_6" refType="ctrX" refFor="ch" refForName="picture_6"/>
                <dgm:constr type="ctrY" for="ch" forName="line_6" refType="ctrY" refFor="ch" refForName="picture_6"/>
                <dgm:constr type="r" for="ch" forName="textparent_6" refType="w"/>
                <dgm:constr type="h" for="ch" forName="textparent_6" refType="h" refFor="ch" refForName="picture_6"/>
                <dgm:constr type="l" for="ch" forName="textparent_6" refType="r" refFor="ch" refForName="picture_6"/>
                <dgm:constr type="ctrY" for="ch" forName="textparent_6" refType="ctrY" refFor="ch" refForName="picture_6"/>
                <dgm:constr type="primFontSz" for="des" forName="text_6" refType="primFontSz" refFor="des" refForName="text_2" op="equ"/>
              </dgm:constrLst>
            </dgm:if>
            <dgm:else name="Name23">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18"/>
                <dgm:constr type="h" for="ch" forName="picture_2" refType="h" refFor="ch" refForName="picture_1" fact="0.18"/>
                <dgm:constr type="r" for="ch" forName="picture_2" refType="w"/>
                <dgm:constr type="rOff" for="ch" forName="picture_2" refType="w" refFor="ch" refForName="picture_1" fact="-1.4238"/>
                <dgm:constr type="ctrY" for="ch" forName="picture_2" refType="h" refFor="ch" refForName="picture_1" fact="0.09"/>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18"/>
                <dgm:constr type="h" for="ch" forName="picture_3" refType="h" refFor="ch" refForName="picture_1" fact="0.18"/>
                <dgm:constr type="r" for="ch" forName="picture_3" refType="w"/>
                <dgm:constr type="rOff" for="ch" forName="picture_3" refType="w" refFor="ch" refForName="picture_1" fact="-1.2667"/>
                <dgm:constr type="ctrY" for="ch" forName="picture_3" refType="h" refFor="ch" refForName="picture_1" fact="0.261"/>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18"/>
                <dgm:constr type="h" for="ch" forName="picture_4" refType="h" refFor="ch" refForName="picture_1" fact="0.18"/>
                <dgm:constr type="r" for="ch" forName="picture_4" refType="w"/>
                <dgm:constr type="rOff" for="ch" forName="picture_4" refType="w" refFor="ch" refForName="picture_1" fact="-1.21"/>
                <dgm:constr type="ctrY" for="ch" forName="picture_4" refType="h" refFor="ch" refForName="picture_1" fact="0.5"/>
                <dgm:constr type="r" for="ch" forName="line_4" refType="ctrX" refFor="ch" refForName="picture_1"/>
                <dgm:constr type="h" for="ch" forName="line_4"/>
                <dgm:constr type="l" for="ch" forName="line_4" refType="ctrX" refFor="ch" refForName="picture_4"/>
                <dgm:constr type="ctrY" for="ch" forName="line_4" refType="ctrY" refFor="ch" refForName="picture_4"/>
                <dgm:constr type="l" for="ch" forName="textparent_4"/>
                <dgm:constr type="h" for="ch" forName="textparent_4" refType="h" refFor="ch" refForName="picture_4"/>
                <dgm:constr type="r" for="ch" forName="textparent_4" refType="l"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18"/>
                <dgm:constr type="h" for="ch" forName="picture_5" refType="h" refFor="ch" refForName="picture_1" fact="0.18"/>
                <dgm:constr type="r" for="ch" forName="picture_5" refType="w"/>
                <dgm:constr type="rOff" for="ch" forName="picture_5" refType="w" refFor="ch" refForName="picture_1" fact="-1.2667"/>
                <dgm:constr type="ctrY" for="ch" forName="picture_5" refType="h" refFor="ch" refForName="picture_1" fact="0.739"/>
                <dgm:constr type="r" for="ch" forName="line_5" refType="ctrX" refFor="ch" refForName="picture_1"/>
                <dgm:constr type="h" for="ch" forName="line_5"/>
                <dgm:constr type="l" for="ch" forName="line_5" refType="ctrX" refFor="ch" refForName="picture_5"/>
                <dgm:constr type="ctrY" for="ch" forName="line_5" refType="ctrY" refFor="ch" refForName="picture_5"/>
                <dgm:constr type="l" for="ch" forName="textparent_5"/>
                <dgm:constr type="h" for="ch" forName="textparent_5" refType="h" refFor="ch" refForName="picture_5"/>
                <dgm:constr type="r" for="ch" forName="textparent_5" refType="l" refFor="ch" refForName="picture_5"/>
                <dgm:constr type="ctrY" for="ch" forName="textparent_5" refType="ctrY" refFor="ch" refForName="picture_5"/>
                <dgm:constr type="primFontSz" for="des" forName="text_5" refType="primFontSz" refFor="des" refForName="text_2" op="equ"/>
                <dgm:constr type="w" for="ch" forName="picture_6" refType="w" refFor="ch" refForName="picture_1" fact="0.18"/>
                <dgm:constr type="h" for="ch" forName="picture_6" refType="h" refFor="ch" refForName="picture_1" fact="0.18"/>
                <dgm:constr type="r" for="ch" forName="picture_6" refType="w"/>
                <dgm:constr type="rOff" for="ch" forName="picture_6" refType="w" refFor="ch" refForName="picture_1" fact="-1.4238"/>
                <dgm:constr type="ctrY" for="ch" forName="picture_6" refType="h" refFor="ch" refForName="picture_1" fact="0.91"/>
                <dgm:constr type="r" for="ch" forName="line_6" refType="ctrX" refFor="ch" refForName="picture_1"/>
                <dgm:constr type="h" for="ch" forName="line_6"/>
                <dgm:constr type="l" for="ch" forName="line_6" refType="ctrX" refFor="ch" refForName="picture_6"/>
                <dgm:constr type="ctrY" for="ch" forName="line_6" refType="ctrY" refFor="ch" refForName="picture_6"/>
                <dgm:constr type="l" for="ch" forName="textparent_6"/>
                <dgm:constr type="h" for="ch" forName="textparent_6" refType="h" refFor="ch" refForName="picture_6"/>
                <dgm:constr type="r" for="ch" forName="textparent_6" refType="l" refFor="ch" refForName="picture_6"/>
                <dgm:constr type="ctrY" for="ch" forName="textparent_6" refType="ctrY" refFor="ch" refForName="picture_6"/>
                <dgm:constr type="primFontSz" for="des" forName="text_6" refType="primFontSz" refFor="des" refForName="text_2" op="equ"/>
              </dgm:constrLst>
            </dgm:else>
          </dgm:choose>
        </dgm:if>
        <dgm:else name="Name24">
          <dgm:choose name="Name25">
            <dgm:if name="Name26"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15"/>
                <dgm:constr type="h" for="ch" forName="picture_2" refType="h" refFor="ch" refForName="picture_1" fact="0.15"/>
                <dgm:constr type="l" for="ch" forName="picture_2" refType="w" refFor="ch" refForName="picture_1" fact="1.4363"/>
                <dgm:constr type="ctrY" for="ch" forName="picture_2" refType="h" refFor="ch" refForName="picture_1" fact="0.075"/>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15"/>
                <dgm:constr type="h" for="ch" forName="picture_3" refType="h" refFor="ch" refForName="picture_1" fact="0.15"/>
                <dgm:constr type="l" for="ch" forName="picture_3" refType="w" refFor="ch" refForName="picture_1" fact="1.2898"/>
                <dgm:constr type="ctrY" for="ch" forName="picture_3" refType="h" refFor="ch" refForName="picture_1" fact="0.227"/>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15"/>
                <dgm:constr type="h" for="ch" forName="picture_4" refType="h" refFor="ch" refForName="picture_1" fact="0.15"/>
                <dgm:constr type="l" for="ch" forName="picture_4" refType="w" refFor="ch" refForName="picture_1" fact="1.21"/>
                <dgm:constr type="ctrY" for="ch" forName="picture_4" refType="h" refFor="ch" refForName="picture_1" fact="0.405"/>
                <dgm:constr type="l" for="ch" forName="line_4" refType="ctrX" refFor="ch" refForName="picture_1"/>
                <dgm:constr type="h" for="ch" forName="line_4"/>
                <dgm:constr type="r" for="ch" forName="line_4" refType="ctrX" refFor="ch" refForName="picture_4"/>
                <dgm:constr type="ctrY" for="ch" forName="line_4" refType="ctrY" refFor="ch" refForName="picture_4"/>
                <dgm:constr type="r" for="ch" forName="textparent_4" refType="w"/>
                <dgm:constr type="h" for="ch" forName="textparent_4" refType="h" refFor="ch" refForName="picture_4"/>
                <dgm:constr type="l" for="ch" forName="textparent_4" refType="r"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15"/>
                <dgm:constr type="h" for="ch" forName="picture_5" refType="h" refFor="ch" refForName="picture_1" fact="0.15"/>
                <dgm:constr type="l" for="ch" forName="picture_5" refType="w" refFor="ch" refForName="picture_1" fact="1.21"/>
                <dgm:constr type="ctrY" for="ch" forName="picture_5" refType="h" refFor="ch" refForName="picture_1" fact="0.595"/>
                <dgm:constr type="l" for="ch" forName="line_5" refType="ctrX" refFor="ch" refForName="picture_1"/>
                <dgm:constr type="h" for="ch" forName="line_5"/>
                <dgm:constr type="r" for="ch" forName="line_5" refType="ctrX" refFor="ch" refForName="picture_5"/>
                <dgm:constr type="ctrY" for="ch" forName="line_5" refType="ctrY" refFor="ch" refForName="picture_5"/>
                <dgm:constr type="r" for="ch" forName="textparent_5" refType="w"/>
                <dgm:constr type="h" for="ch" forName="textparent_5" refType="h" refFor="ch" refForName="picture_5"/>
                <dgm:constr type="l" for="ch" forName="textparent_5" refType="r" refFor="ch" refForName="picture_5"/>
                <dgm:constr type="ctrY" for="ch" forName="textparent_5" refType="ctrY" refFor="ch" refForName="picture_5"/>
                <dgm:constr type="primFontSz" for="des" forName="text_5" refType="primFontSz" refFor="des" refForName="text_2" op="equ"/>
                <dgm:constr type="w" for="ch" forName="picture_6" refType="w" refFor="ch" refForName="picture_1" fact="0.15"/>
                <dgm:constr type="h" for="ch" forName="picture_6" refType="h" refFor="ch" refForName="picture_1" fact="0.15"/>
                <dgm:constr type="l" for="ch" forName="picture_6" refType="w" refFor="ch" refForName="picture_1" fact="1.2898"/>
                <dgm:constr type="ctrY" for="ch" forName="picture_6" refType="h" refFor="ch" refForName="picture_1" fact="0.773"/>
                <dgm:constr type="l" for="ch" forName="line_6" refType="ctrX" refFor="ch" refForName="picture_1"/>
                <dgm:constr type="h" for="ch" forName="line_6"/>
                <dgm:constr type="r" for="ch" forName="line_6" refType="ctrX" refFor="ch" refForName="picture_6"/>
                <dgm:constr type="ctrY" for="ch" forName="line_6" refType="ctrY" refFor="ch" refForName="picture_6"/>
                <dgm:constr type="r" for="ch" forName="textparent_6" refType="w"/>
                <dgm:constr type="h" for="ch" forName="textparent_6" refType="h" refFor="ch" refForName="picture_6"/>
                <dgm:constr type="l" for="ch" forName="textparent_6" refType="r" refFor="ch" refForName="picture_6"/>
                <dgm:constr type="ctrY" for="ch" forName="textparent_6" refType="ctrY" refFor="ch" refForName="picture_6"/>
                <dgm:constr type="primFontSz" for="des" forName="text_6" refType="primFontSz" refFor="des" refForName="text_2" op="equ"/>
                <dgm:constr type="w" for="ch" forName="picture_7" refType="w" refFor="ch" refForName="picture_1" fact="0.15"/>
                <dgm:constr type="h" for="ch" forName="picture_7" refType="h" refFor="ch" refForName="picture_1" fact="0.15"/>
                <dgm:constr type="l" for="ch" forName="picture_7" refType="w" refFor="ch" refForName="picture_1" fact="1.4363"/>
                <dgm:constr type="ctrY" for="ch" forName="picture_7" refType="h" refFor="ch" refForName="picture_1" fact="0.925"/>
                <dgm:constr type="l" for="ch" forName="line_7" refType="ctrX" refFor="ch" refForName="picture_1"/>
                <dgm:constr type="h" for="ch" forName="line_7"/>
                <dgm:constr type="r" for="ch" forName="line_7" refType="ctrX" refFor="ch" refForName="picture_7"/>
                <dgm:constr type="ctrY" for="ch" forName="line_7" refType="ctrY" refFor="ch" refForName="picture_7"/>
                <dgm:constr type="r" for="ch" forName="textparent_7" refType="w"/>
                <dgm:constr type="h" for="ch" forName="textparent_7" refType="h" refFor="ch" refForName="picture_7"/>
                <dgm:constr type="l" for="ch" forName="textparent_7" refType="r" refFor="ch" refForName="picture_7"/>
                <dgm:constr type="ctrY" for="ch" forName="textparent_7" refType="ctrY" refFor="ch" refForName="picture_7"/>
                <dgm:constr type="primFontSz" for="des" forName="text_7" refType="primFontSz" refFor="des" refForName="text_2" op="equ"/>
              </dgm:constrLst>
            </dgm:if>
            <dgm:else name="Name27">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15"/>
                <dgm:constr type="h" for="ch" forName="picture_2" refType="h" refFor="ch" refForName="picture_1" fact="0.15"/>
                <dgm:constr type="r" for="ch" forName="picture_2" refType="w"/>
                <dgm:constr type="rOff" for="ch" forName="picture_2" refType="w" refFor="ch" refForName="picture_1" fact="-1.4363"/>
                <dgm:constr type="ctrY" for="ch" forName="picture_2" refType="h" refFor="ch" refForName="picture_1" fact="0.075"/>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15"/>
                <dgm:constr type="h" for="ch" forName="picture_3" refType="h" refFor="ch" refForName="picture_1" fact="0.15"/>
                <dgm:constr type="r" for="ch" forName="picture_3" refType="w"/>
                <dgm:constr type="rOff" for="ch" forName="picture_3" refType="w" refFor="ch" refForName="picture_1" fact="-1.2898"/>
                <dgm:constr type="ctrY" for="ch" forName="picture_3" refType="h" refFor="ch" refForName="picture_1" fact="0.227"/>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15"/>
                <dgm:constr type="h" for="ch" forName="picture_4" refType="h" refFor="ch" refForName="picture_1" fact="0.15"/>
                <dgm:constr type="r" for="ch" forName="picture_4" refType="w"/>
                <dgm:constr type="rOff" for="ch" forName="picture_4" refType="w" refFor="ch" refForName="picture_1" fact="-1.21"/>
                <dgm:constr type="ctrY" for="ch" forName="picture_4" refType="h" refFor="ch" refForName="picture_1" fact="0.405"/>
                <dgm:constr type="r" for="ch" forName="line_4" refType="ctrX" refFor="ch" refForName="picture_1"/>
                <dgm:constr type="h" for="ch" forName="line_4"/>
                <dgm:constr type="l" for="ch" forName="line_4" refType="ctrX" refFor="ch" refForName="picture_4"/>
                <dgm:constr type="ctrY" for="ch" forName="line_4" refType="ctrY" refFor="ch" refForName="picture_4"/>
                <dgm:constr type="l" for="ch" forName="textparent_4"/>
                <dgm:constr type="h" for="ch" forName="textparent_4" refType="h" refFor="ch" refForName="picture_4"/>
                <dgm:constr type="r" for="ch" forName="textparent_4" refType="l"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15"/>
                <dgm:constr type="h" for="ch" forName="picture_5" refType="h" refFor="ch" refForName="picture_1" fact="0.15"/>
                <dgm:constr type="r" for="ch" forName="picture_5" refType="w"/>
                <dgm:constr type="rOff" for="ch" forName="picture_5" refType="w" refFor="ch" refForName="picture_1" fact="-1.21"/>
                <dgm:constr type="ctrY" for="ch" forName="picture_5" refType="h" refFor="ch" refForName="picture_1" fact="0.595"/>
                <dgm:constr type="r" for="ch" forName="line_5" refType="ctrX" refFor="ch" refForName="picture_1"/>
                <dgm:constr type="h" for="ch" forName="line_5"/>
                <dgm:constr type="l" for="ch" forName="line_5" refType="ctrX" refFor="ch" refForName="picture_5"/>
                <dgm:constr type="ctrY" for="ch" forName="line_5" refType="ctrY" refFor="ch" refForName="picture_5"/>
                <dgm:constr type="l" for="ch" forName="textparent_5"/>
                <dgm:constr type="h" for="ch" forName="textparent_5" refType="h" refFor="ch" refForName="picture_5"/>
                <dgm:constr type="r" for="ch" forName="textparent_5" refType="l" refFor="ch" refForName="picture_5"/>
                <dgm:constr type="ctrY" for="ch" forName="textparent_5" refType="ctrY" refFor="ch" refForName="picture_5"/>
                <dgm:constr type="primFontSz" for="des" forName="text_5" refType="primFontSz" refFor="des" refForName="text_2" op="equ"/>
                <dgm:constr type="w" for="ch" forName="picture_6" refType="w" refFor="ch" refForName="picture_1" fact="0.15"/>
                <dgm:constr type="h" for="ch" forName="picture_6" refType="h" refFor="ch" refForName="picture_1" fact="0.15"/>
                <dgm:constr type="r" for="ch" forName="picture_6" refType="w"/>
                <dgm:constr type="rOff" for="ch" forName="picture_6" refType="w" refFor="ch" refForName="picture_1" fact="-1.2898"/>
                <dgm:constr type="ctrY" for="ch" forName="picture_6" refType="h" refFor="ch" refForName="picture_1" fact="0.773"/>
                <dgm:constr type="r" for="ch" forName="line_6" refType="ctrX" refFor="ch" refForName="picture_1"/>
                <dgm:constr type="h" for="ch" forName="line_6"/>
                <dgm:constr type="l" for="ch" forName="line_6" refType="ctrX" refFor="ch" refForName="picture_6"/>
                <dgm:constr type="ctrY" for="ch" forName="line_6" refType="ctrY" refFor="ch" refForName="picture_6"/>
                <dgm:constr type="l" for="ch" forName="textparent_6"/>
                <dgm:constr type="h" for="ch" forName="textparent_6" refType="h" refFor="ch" refForName="picture_6"/>
                <dgm:constr type="r" for="ch" forName="textparent_6" refType="l" refFor="ch" refForName="picture_6"/>
                <dgm:constr type="ctrY" for="ch" forName="textparent_6" refType="ctrY" refFor="ch" refForName="picture_6"/>
                <dgm:constr type="primFontSz" for="des" forName="text_6" refType="primFontSz" refFor="des" refForName="text_2" op="equ"/>
                <dgm:constr type="w" for="ch" forName="picture_7" refType="w" refFor="ch" refForName="picture_1" fact="0.15"/>
                <dgm:constr type="h" for="ch" forName="picture_7" refType="h" refFor="ch" refForName="picture_1" fact="0.15"/>
                <dgm:constr type="r" for="ch" forName="picture_7" refType="w"/>
                <dgm:constr type="rOff" for="ch" forName="picture_7" refType="w" refFor="ch" refForName="picture_1" fact="-1.4363"/>
                <dgm:constr type="ctrY" for="ch" forName="picture_7" refType="h" refFor="ch" refForName="picture_1" fact="0.925"/>
                <dgm:constr type="r" for="ch" forName="line_7" refType="ctrX" refFor="ch" refForName="picture_1"/>
                <dgm:constr type="h" for="ch" forName="line_7"/>
                <dgm:constr type="l" for="ch" forName="line_7" refType="ctrX" refFor="ch" refForName="picture_7"/>
                <dgm:constr type="ctrY" for="ch" forName="line_7" refType="ctrY" refFor="ch" refForName="picture_7"/>
                <dgm:constr type="l" for="ch" forName="textparent_7"/>
                <dgm:constr type="h" for="ch" forName="textparent_7" refType="h" refFor="ch" refForName="picture_7"/>
                <dgm:constr type="r" for="ch" forName="textparent_7" refType="l" refFor="ch" refForName="picture_7"/>
                <dgm:constr type="ctrY" for="ch" forName="textparent_7" refType="ctrY" refFor="ch" refForName="picture_7"/>
                <dgm:constr type="primFontSz" for="des" forName="text_7" refType="primFontSz" refFor="des" refForName="text_2" op="equ"/>
              </dgm:constrLst>
            </dgm:else>
          </dgm:choose>
        </dgm:else>
      </dgm:choose>
      <dgm:forEach name="wrapper" axis="self" ptType="parTrans">
        <dgm:forEach name="wrapper2" axis="self" ptType="sibTrans" st="2">
          <dgm:forEach name="pictureRepeat" axis="self">
            <dgm:layoutNode name="pictureRepeatNode" styleLbl="alignImgPlace1">
              <dgm:alg type="sp"/>
              <dgm:shape xmlns:r="http://schemas.openxmlformats.org/officeDocument/2006/relationships" type="ellipse" r:blip="" blipPhldr="1">
                <dgm:adjLst/>
              </dgm:shape>
              <dgm:presOf axis="self"/>
            </dgm:layoutNode>
          </dgm:forEach>
        </dgm:forEach>
      </dgm:forEach>
      <dgm:forEach name="Name28" axis="ch" ptType="sibTrans" hideLastTrans="0" cnt="1">
        <dgm:layoutNode name="picture_1">
          <dgm:alg type="sp"/>
          <dgm:shape xmlns:r="http://schemas.openxmlformats.org/officeDocument/2006/relationships" r:blip="">
            <dgm:adjLst/>
          </dgm:shape>
          <dgm:presOf/>
          <dgm:constrLst/>
          <dgm:forEach name="Name29" ref="pictureRepeat"/>
        </dgm:layoutNode>
      </dgm:forEach>
      <dgm:forEach name="Name30" axis="ch" ptType="node" cnt="1">
        <dgm:layoutNode name="text_1" styleLbl="node1">
          <dgm:varLst>
            <dgm:bulletEnabled val="1"/>
          </dgm:varLst>
          <dgm:alg type="tx">
            <dgm:param type="txAnchorVert" val="b"/>
            <dgm:param type="txAnchorVertCh" val="b"/>
            <dgm:param type="parTxRTLAlign" val="r"/>
            <dgm:param type="shpTxRTLAlignCh" val="r"/>
          </dgm:alg>
          <dgm:shape xmlns:r="http://schemas.openxmlformats.org/officeDocument/2006/relationships" type="rect" r:blip="" hideGeom="1">
            <dgm:adjLst/>
          </dgm:shape>
          <dgm:presOf axis="desOrSelf" ptType="node"/>
          <dgm:constrLst>
            <dgm:constr type="primFontSz" val="65"/>
            <dgm:constr type="lMarg"/>
            <dgm:constr type="rMarg"/>
            <dgm:constr type="tMarg"/>
            <dgm:constr type="bMarg"/>
          </dgm:constrLst>
          <dgm:ruleLst>
            <dgm:rule type="primFontSz" val="5" fact="NaN" max="NaN"/>
          </dgm:ruleLst>
        </dgm:layoutNode>
      </dgm:forEach>
      <dgm:forEach name="Name31" axis="ch" ptType="sibTrans" hideLastTrans="0" st="2" cnt="1">
        <dgm:layoutNode name="picture_2">
          <dgm:alg type="sp"/>
          <dgm:shape xmlns:r="http://schemas.openxmlformats.org/officeDocument/2006/relationships" r:blip="">
            <dgm:adjLst/>
          </dgm:shape>
          <dgm:presOf/>
          <dgm:constrLst/>
          <dgm:forEach name="Name32" ref="pictureRepeat"/>
        </dgm:layoutNode>
      </dgm:forEach>
      <dgm:forEach name="Name33" axis="ch" ptType="node" st="2" cnt="1">
        <dgm:layoutNode name="line_2" styleLbl="parChTrans1D1">
          <dgm:alg type="sp"/>
          <dgm:shape xmlns:r="http://schemas.openxmlformats.org/officeDocument/2006/relationships" type="line" r:blip="" zOrderOff="-100">
            <dgm:adjLst/>
          </dgm:shape>
          <dgm:presOf/>
        </dgm:layoutNode>
        <dgm:layoutNode name="textparent_2">
          <dgm:choose name="Name34">
            <dgm:if name="Name35" func="var" arg="dir" op="equ" val="norm">
              <dgm:alg type="lin">
                <dgm:param type="horzAlign" val="l"/>
              </dgm:alg>
            </dgm:if>
            <dgm:else name="Name36">
              <dgm:alg type="lin">
                <dgm:param type="horzAlign" val="r"/>
              </dgm:alg>
            </dgm:else>
          </dgm:choose>
          <dgm:shape xmlns:r="http://schemas.openxmlformats.org/officeDocument/2006/relationships" type="rect" r:blip="" hideGeom="1">
            <dgm:adjLst/>
          </dgm:shape>
          <dgm:constrLst>
            <dgm:constr type="userW" for="ch" forName="text_2" refType="w"/>
            <dgm:constr type="h" for="ch" forName="text_2" refType="h"/>
          </dgm:constrLst>
          <dgm:presOf/>
          <dgm:layoutNode name="text_2" styleLbl="revTx">
            <dgm:varLst>
              <dgm:bulletEnabled val="1"/>
            </dgm:varLst>
            <dgm:choose name="Name37">
              <dgm:if name="Name38" func="var" arg="dir" op="equ" val="norm">
                <dgm:alg type="tx">
                  <dgm:param type="parTxLTRAlign" val="l"/>
                  <dgm:param type="shpTxLTRAlignCh" val="l"/>
                  <dgm:param type="parTxRTLAlign" val="r"/>
                  <dgm:param type="shpTxRTLAlignCh" val="r"/>
                </dgm:alg>
              </dgm:if>
              <dgm:else name="Name39">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40" axis="ch" ptType="sibTrans" hideLastTrans="0" st="3" cnt="1">
        <dgm:layoutNode name="picture_3">
          <dgm:alg type="sp"/>
          <dgm:shape xmlns:r="http://schemas.openxmlformats.org/officeDocument/2006/relationships" r:blip="">
            <dgm:adjLst/>
          </dgm:shape>
          <dgm:presOf/>
          <dgm:constrLst/>
          <dgm:forEach name="Name41" ref="pictureRepeat"/>
        </dgm:layoutNode>
      </dgm:forEach>
      <dgm:forEach name="Name42" axis="ch" ptType="node" st="3" cnt="1">
        <dgm:layoutNode name="line_3" styleLbl="parChTrans1D1">
          <dgm:alg type="sp"/>
          <dgm:shape xmlns:r="http://schemas.openxmlformats.org/officeDocument/2006/relationships" type="line" r:blip="" zOrderOff="-100">
            <dgm:adjLst/>
          </dgm:shape>
          <dgm:presOf/>
        </dgm:layoutNode>
        <dgm:layoutNode name="textparent_3">
          <dgm:choose name="Name43">
            <dgm:if name="Name44" func="var" arg="dir" op="equ" val="norm">
              <dgm:alg type="lin">
                <dgm:param type="horzAlign" val="l"/>
              </dgm:alg>
            </dgm:if>
            <dgm:else name="Name45">
              <dgm:alg type="lin">
                <dgm:param type="horzAlign" val="r"/>
              </dgm:alg>
            </dgm:else>
          </dgm:choose>
          <dgm:shape xmlns:r="http://schemas.openxmlformats.org/officeDocument/2006/relationships" type="rect" r:blip="" hideGeom="1">
            <dgm:adjLst/>
          </dgm:shape>
          <dgm:constrLst>
            <dgm:constr type="userW" for="ch" forName="text_3" refType="w"/>
            <dgm:constr type="h" for="ch" forName="text_3" refType="h"/>
          </dgm:constrLst>
          <dgm:presOf/>
          <dgm:layoutNode name="text_3" styleLbl="revTx">
            <dgm:varLst>
              <dgm:bulletEnabled val="1"/>
            </dgm:varLst>
            <dgm:choose name="Name46">
              <dgm:if name="Name47" func="var" arg="dir" op="equ" val="norm">
                <dgm:alg type="tx">
                  <dgm:param type="parTxLTRAlign" val="l"/>
                  <dgm:param type="shpTxLTRAlignCh" val="l"/>
                  <dgm:param type="parTxRTLAlign" val="r"/>
                  <dgm:param type="shpTxRTLAlignCh" val="r"/>
                </dgm:alg>
              </dgm:if>
              <dgm:else name="Name48">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49" axis="ch" ptType="sibTrans" hideLastTrans="0" st="4" cnt="1">
        <dgm:layoutNode name="picture_4">
          <dgm:alg type="sp"/>
          <dgm:shape xmlns:r="http://schemas.openxmlformats.org/officeDocument/2006/relationships" r:blip="">
            <dgm:adjLst/>
          </dgm:shape>
          <dgm:presOf/>
          <dgm:constrLst/>
          <dgm:forEach name="Name50" ref="pictureRepeat"/>
        </dgm:layoutNode>
      </dgm:forEach>
      <dgm:forEach name="Name51" axis="ch" ptType="node" st="4" cnt="1">
        <dgm:layoutNode name="line_4" styleLbl="parChTrans1D1">
          <dgm:alg type="sp"/>
          <dgm:shape xmlns:r="http://schemas.openxmlformats.org/officeDocument/2006/relationships" type="line" r:blip="" zOrderOff="-100">
            <dgm:adjLst/>
          </dgm:shape>
          <dgm:presOf/>
        </dgm:layoutNode>
        <dgm:layoutNode name="textparent_4">
          <dgm:choose name="Name52">
            <dgm:if name="Name53" func="var" arg="dir" op="equ" val="norm">
              <dgm:alg type="lin">
                <dgm:param type="horzAlign" val="l"/>
              </dgm:alg>
            </dgm:if>
            <dgm:else name="Name54">
              <dgm:alg type="lin">
                <dgm:param type="horzAlign" val="r"/>
              </dgm:alg>
            </dgm:else>
          </dgm:choose>
          <dgm:shape xmlns:r="http://schemas.openxmlformats.org/officeDocument/2006/relationships" type="rect" r:blip="" hideGeom="1">
            <dgm:adjLst/>
          </dgm:shape>
          <dgm:constrLst>
            <dgm:constr type="userW" for="ch" forName="text_4" refType="w"/>
            <dgm:constr type="h" for="ch" forName="text_4" refType="h"/>
          </dgm:constrLst>
          <dgm:presOf/>
          <dgm:layoutNode name="text_4" styleLbl="revTx">
            <dgm:varLst>
              <dgm:bulletEnabled val="1"/>
            </dgm:varLst>
            <dgm:choose name="Name55">
              <dgm:if name="Name56" func="var" arg="dir" op="equ" val="norm">
                <dgm:alg type="tx">
                  <dgm:param type="parTxLTRAlign" val="l"/>
                  <dgm:param type="shpTxLTRAlignCh" val="l"/>
                  <dgm:param type="parTxRTLAlign" val="r"/>
                  <dgm:param type="shpTxRTLAlignCh" val="r"/>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58" axis="ch" ptType="sibTrans" hideLastTrans="0" st="5" cnt="1">
        <dgm:layoutNode name="picture_5">
          <dgm:alg type="sp"/>
          <dgm:shape xmlns:r="http://schemas.openxmlformats.org/officeDocument/2006/relationships" r:blip="">
            <dgm:adjLst/>
          </dgm:shape>
          <dgm:presOf/>
          <dgm:constrLst/>
          <dgm:forEach name="Name59" ref="pictureRepeat"/>
        </dgm:layoutNode>
      </dgm:forEach>
      <dgm:forEach name="Name60" axis="ch" ptType="node" st="5" cnt="1">
        <dgm:layoutNode name="line_5" styleLbl="parChTrans1D1">
          <dgm:alg type="sp"/>
          <dgm:shape xmlns:r="http://schemas.openxmlformats.org/officeDocument/2006/relationships" type="line" r:blip="" zOrderOff="-100">
            <dgm:adjLst/>
          </dgm:shape>
          <dgm:presOf/>
        </dgm:layoutNode>
        <dgm:layoutNode name="textparent_5">
          <dgm:choose name="Name61">
            <dgm:if name="Name62" func="var" arg="dir" op="equ" val="norm">
              <dgm:alg type="lin">
                <dgm:param type="horzAlign" val="l"/>
              </dgm:alg>
            </dgm:if>
            <dgm:else name="Name63">
              <dgm:alg type="lin">
                <dgm:param type="horzAlign" val="r"/>
              </dgm:alg>
            </dgm:else>
          </dgm:choose>
          <dgm:shape xmlns:r="http://schemas.openxmlformats.org/officeDocument/2006/relationships" type="rect" r:blip="" hideGeom="1">
            <dgm:adjLst/>
          </dgm:shape>
          <dgm:constrLst>
            <dgm:constr type="userW" for="ch" forName="text_5" refType="w"/>
            <dgm:constr type="h" for="ch" forName="text_5" refType="h"/>
          </dgm:constrLst>
          <dgm:presOf/>
          <dgm:layoutNode name="text_5" styleLbl="revTx">
            <dgm:varLst>
              <dgm:bulletEnabled val="1"/>
            </dgm:varLst>
            <dgm:choose name="Name64">
              <dgm:if name="Name65" func="var" arg="dir" op="equ" val="norm">
                <dgm:alg type="tx">
                  <dgm:param type="parTxLTRAlign" val="l"/>
                  <dgm:param type="shpTxLTRAlignCh" val="l"/>
                  <dgm:param type="parTxRTLAlign" val="r"/>
                  <dgm:param type="shpTxRTLAlignCh" val="r"/>
                </dgm:alg>
              </dgm:if>
              <dgm:else name="Name66">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67" axis="ch" ptType="sibTrans" hideLastTrans="0" st="6" cnt="1">
        <dgm:layoutNode name="picture_6">
          <dgm:alg type="sp"/>
          <dgm:shape xmlns:r="http://schemas.openxmlformats.org/officeDocument/2006/relationships" r:blip="">
            <dgm:adjLst/>
          </dgm:shape>
          <dgm:presOf/>
          <dgm:constrLst/>
          <dgm:forEach name="Name68" ref="pictureRepeat"/>
        </dgm:layoutNode>
      </dgm:forEach>
      <dgm:forEach name="Name69" axis="ch" ptType="node" st="6" cnt="1">
        <dgm:layoutNode name="line_6" styleLbl="parChTrans1D1">
          <dgm:alg type="sp"/>
          <dgm:shape xmlns:r="http://schemas.openxmlformats.org/officeDocument/2006/relationships" type="line" r:blip="" zOrderOff="-100">
            <dgm:adjLst/>
          </dgm:shape>
          <dgm:presOf/>
        </dgm:layoutNode>
        <dgm:layoutNode name="textparent_6">
          <dgm:choose name="Name70">
            <dgm:if name="Name71" func="var" arg="dir" op="equ" val="norm">
              <dgm:alg type="lin">
                <dgm:param type="horzAlign" val="l"/>
              </dgm:alg>
            </dgm:if>
            <dgm:else name="Name72">
              <dgm:alg type="lin">
                <dgm:param type="horzAlign" val="r"/>
              </dgm:alg>
            </dgm:else>
          </dgm:choose>
          <dgm:shape xmlns:r="http://schemas.openxmlformats.org/officeDocument/2006/relationships" type="rect" r:blip="" hideGeom="1">
            <dgm:adjLst/>
          </dgm:shape>
          <dgm:constrLst>
            <dgm:constr type="userW" for="ch" forName="text_6" refType="w"/>
            <dgm:constr type="h" for="ch" forName="text_6" refType="h"/>
          </dgm:constrLst>
          <dgm:presOf/>
          <dgm:layoutNode name="text_6" styleLbl="revTx">
            <dgm:varLst>
              <dgm:bulletEnabled val="1"/>
            </dgm:varLst>
            <dgm:choose name="Name73">
              <dgm:if name="Name74" func="var" arg="dir" op="equ" val="norm">
                <dgm:alg type="tx">
                  <dgm:param type="parTxLTRAlign" val="l"/>
                  <dgm:param type="shpTxLTRAlignCh" val="l"/>
                  <dgm:param type="parTxRTLAlign" val="r"/>
                  <dgm:param type="shpTxRTLAlignCh" val="r"/>
                </dgm:alg>
              </dgm:if>
              <dgm:else name="Name75">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76" axis="ch" ptType="sibTrans" hideLastTrans="0" st="7" cnt="1">
        <dgm:layoutNode name="picture_7">
          <dgm:alg type="sp"/>
          <dgm:shape xmlns:r="http://schemas.openxmlformats.org/officeDocument/2006/relationships" r:blip="">
            <dgm:adjLst/>
          </dgm:shape>
          <dgm:presOf/>
          <dgm:constrLst/>
          <dgm:forEach name="Name77" ref="pictureRepeat"/>
        </dgm:layoutNode>
      </dgm:forEach>
      <dgm:forEach name="Name78" axis="ch" ptType="node" st="7" cnt="1">
        <dgm:layoutNode name="line_7" styleLbl="parChTrans1D1">
          <dgm:alg type="sp"/>
          <dgm:shape xmlns:r="http://schemas.openxmlformats.org/officeDocument/2006/relationships" type="line" r:blip="" zOrderOff="-100">
            <dgm:adjLst/>
          </dgm:shape>
          <dgm:presOf/>
        </dgm:layoutNode>
        <dgm:layoutNode name="textparent_7">
          <dgm:choose name="Name79">
            <dgm:if name="Name80" func="var" arg="dir" op="equ" val="norm">
              <dgm:alg type="lin">
                <dgm:param type="horzAlign" val="l"/>
              </dgm:alg>
            </dgm:if>
            <dgm:else name="Name81">
              <dgm:alg type="lin">
                <dgm:param type="horzAlign" val="r"/>
              </dgm:alg>
            </dgm:else>
          </dgm:choose>
          <dgm:shape xmlns:r="http://schemas.openxmlformats.org/officeDocument/2006/relationships" type="rect" r:blip="" hideGeom="1">
            <dgm:adjLst/>
          </dgm:shape>
          <dgm:constrLst>
            <dgm:constr type="userW" for="ch" forName="text_7" refType="w"/>
            <dgm:constr type="h" for="ch" forName="text_7" refType="h"/>
          </dgm:constrLst>
          <dgm:presOf/>
          <dgm:layoutNode name="text_7" styleLbl="revTx">
            <dgm:varLst>
              <dgm:bulletEnabled val="1"/>
            </dgm:varLst>
            <dgm:choose name="Name82">
              <dgm:if name="Name83" func="var" arg="dir" op="equ" val="norm">
                <dgm:alg type="tx">
                  <dgm:param type="parTxLTRAlign" val="l"/>
                  <dgm:param type="shpTxLTRAlignCh" val="l"/>
                  <dgm:param type="parTxRTLAlign" val="r"/>
                  <dgm:param type="shpTxRTLAlignCh" val="r"/>
                </dgm:alg>
              </dgm:if>
              <dgm:else name="Name84">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F78DEA-FB13-9045-97C7-E2B4DAF912E8}" type="datetimeFigureOut">
              <a:rPr lang="en-US" smtClean="0"/>
              <a:t>9/2/2019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75EC00-517B-8941-BDD1-CA7FD25A22CB}" type="slidenum">
              <a:rPr lang="en-US" smtClean="0"/>
              <a:t>‹#›</a:t>
            </a:fld>
            <a:endParaRPr lang="en-US"/>
          </a:p>
        </p:txBody>
      </p:sp>
    </p:spTree>
    <p:extLst>
      <p:ext uri="{BB962C8B-B14F-4D97-AF65-F5344CB8AC3E}">
        <p14:creationId xmlns:p14="http://schemas.microsoft.com/office/powerpoint/2010/main" val="4264841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F75EC00-517B-8941-BDD1-CA7FD25A22CB}" type="slidenum">
              <a:rPr lang="en-US" smtClean="0"/>
              <a:t>1</a:t>
            </a:fld>
            <a:endParaRPr lang="en-US"/>
          </a:p>
        </p:txBody>
      </p:sp>
    </p:spTree>
    <p:extLst>
      <p:ext uri="{BB962C8B-B14F-4D97-AF65-F5344CB8AC3E}">
        <p14:creationId xmlns:p14="http://schemas.microsoft.com/office/powerpoint/2010/main" val="14152279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F75EC00-517B-8941-BDD1-CA7FD25A22CB}" type="slidenum">
              <a:rPr lang="en-US" smtClean="0"/>
              <a:t>4</a:t>
            </a:fld>
            <a:endParaRPr lang="en-US"/>
          </a:p>
        </p:txBody>
      </p:sp>
    </p:spTree>
    <p:extLst>
      <p:ext uri="{BB962C8B-B14F-4D97-AF65-F5344CB8AC3E}">
        <p14:creationId xmlns:p14="http://schemas.microsoft.com/office/powerpoint/2010/main" val="231024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pharmacological effects of stimulant intoxication and/or withdrawal may lead to alterations in mental state such as irritability and paranoia that may escalate otherwise benign exchanges into violent conflicts.” (Brecht and </a:t>
            </a:r>
            <a:r>
              <a:rPr lang="en-US" dirty="0" err="1"/>
              <a:t>Herbeck</a:t>
            </a:r>
            <a:r>
              <a:rPr lang="en-US" dirty="0"/>
              <a:t>, 2013)</a:t>
            </a:r>
          </a:p>
          <a:p>
            <a:r>
              <a:rPr lang="en-US" dirty="0"/>
              <a:t>Pharmacological effects of meth use: impairment of the frontal lobe-affects executive functioning and self-control-limits the capacity to inhibit aggressive impulses, can also result in extreme and unreasonable distrusts of others (NIDA)</a:t>
            </a:r>
          </a:p>
          <a:p>
            <a:r>
              <a:rPr lang="en-US" dirty="0"/>
              <a:t>Some studies indicate that paranoia and/or psychosis are associated with chronic or high dose meth use-and these may be a precursor to methamphetamine-related violence in some cases. </a:t>
            </a:r>
          </a:p>
          <a:p>
            <a:endParaRPr lang="en-US" dirty="0"/>
          </a:p>
        </p:txBody>
      </p:sp>
      <p:sp>
        <p:nvSpPr>
          <p:cNvPr id="4" name="Slide Number Placeholder 3"/>
          <p:cNvSpPr>
            <a:spLocks noGrp="1"/>
          </p:cNvSpPr>
          <p:nvPr>
            <p:ph type="sldNum" sz="quarter" idx="5"/>
          </p:nvPr>
        </p:nvSpPr>
        <p:spPr/>
        <p:txBody>
          <a:bodyPr/>
          <a:lstStyle/>
          <a:p>
            <a:fld id="{CF75EC00-517B-8941-BDD1-CA7FD25A22CB}" type="slidenum">
              <a:rPr lang="en-US" smtClean="0"/>
              <a:t>10</a:t>
            </a:fld>
            <a:endParaRPr lang="en-US"/>
          </a:p>
        </p:txBody>
      </p:sp>
    </p:spTree>
    <p:extLst>
      <p:ext uri="{BB962C8B-B14F-4D97-AF65-F5344CB8AC3E}">
        <p14:creationId xmlns:p14="http://schemas.microsoft.com/office/powerpoint/2010/main" val="169761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pharmacological effects of stimulant intoxication and/or withdrawal may lead to alterations in mental state such as irritability and paranoia that may escalate otherwise benign exchanges into violent conflicts.” (Brecht and </a:t>
            </a:r>
            <a:r>
              <a:rPr lang="en-US" dirty="0" err="1"/>
              <a:t>Herbeck</a:t>
            </a:r>
            <a:r>
              <a:rPr lang="en-US" dirty="0"/>
              <a:t>, 2013)</a:t>
            </a:r>
          </a:p>
          <a:p>
            <a:r>
              <a:rPr lang="en-US" dirty="0"/>
              <a:t>Pharmacological effects of meth use: impairment of the frontal lobe-affects executive functioning and self-control-limits the capacity to inhibit aggressive impulses, can also result in extreme and unreasonable distrusts of others (NIDA)</a:t>
            </a:r>
          </a:p>
          <a:p>
            <a:r>
              <a:rPr lang="en-US" dirty="0"/>
              <a:t>Some studies indicate that paranoia and/or psychosis are associated with chronic or high dose meth use-and these may be a precursor to methamphetamine-related violence in some cases. </a:t>
            </a:r>
          </a:p>
          <a:p>
            <a:endParaRPr lang="en-US" dirty="0"/>
          </a:p>
        </p:txBody>
      </p:sp>
      <p:sp>
        <p:nvSpPr>
          <p:cNvPr id="4" name="Slide Number Placeholder 3"/>
          <p:cNvSpPr>
            <a:spLocks noGrp="1"/>
          </p:cNvSpPr>
          <p:nvPr>
            <p:ph type="sldNum" sz="quarter" idx="5"/>
          </p:nvPr>
        </p:nvSpPr>
        <p:spPr/>
        <p:txBody>
          <a:bodyPr/>
          <a:lstStyle/>
          <a:p>
            <a:fld id="{CF75EC00-517B-8941-BDD1-CA7FD25A22CB}" type="slidenum">
              <a:rPr lang="en-US" smtClean="0"/>
              <a:t>23</a:t>
            </a:fld>
            <a:endParaRPr lang="en-US"/>
          </a:p>
        </p:txBody>
      </p:sp>
    </p:spTree>
    <p:extLst>
      <p:ext uri="{BB962C8B-B14F-4D97-AF65-F5344CB8AC3E}">
        <p14:creationId xmlns:p14="http://schemas.microsoft.com/office/powerpoint/2010/main" val="29175848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F75EC00-517B-8941-BDD1-CA7FD25A22CB}" type="slidenum">
              <a:rPr lang="en-US" smtClean="0"/>
              <a:t>26</a:t>
            </a:fld>
            <a:endParaRPr lang="en-US"/>
          </a:p>
        </p:txBody>
      </p:sp>
    </p:spTree>
    <p:extLst>
      <p:ext uri="{BB962C8B-B14F-4D97-AF65-F5344CB8AC3E}">
        <p14:creationId xmlns:p14="http://schemas.microsoft.com/office/powerpoint/2010/main" val="1689466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9/2/2019</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4460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87124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9/2/2019</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09351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6_Blank">
    <p:spTree>
      <p:nvGrpSpPr>
        <p:cNvPr id="1" name=""/>
        <p:cNvGrpSpPr/>
        <p:nvPr/>
      </p:nvGrpSpPr>
      <p:grpSpPr>
        <a:xfrm>
          <a:off x="0" y="0"/>
          <a:ext cx="0" cy="0"/>
          <a:chOff x="0" y="0"/>
          <a:chExt cx="0" cy="0"/>
        </a:xfrm>
      </p:grpSpPr>
      <p:sp>
        <p:nvSpPr>
          <p:cNvPr id="3" name="Picture Placeholder 3"/>
          <p:cNvSpPr>
            <a:spLocks noGrp="1"/>
          </p:cNvSpPr>
          <p:nvPr>
            <p:ph type="pic" sz="quarter" idx="10"/>
          </p:nvPr>
        </p:nvSpPr>
        <p:spPr>
          <a:xfrm>
            <a:off x="-51566" y="-74392"/>
            <a:ext cx="6151365" cy="7006783"/>
          </a:xfrm>
          <a:solidFill>
            <a:schemeClr val="bg1">
              <a:lumMod val="95000"/>
            </a:schemeClr>
          </a:solidFill>
        </p:spPr>
        <p:txBody>
          <a:bodyPr>
            <a:normAutofit/>
          </a:bodyPr>
          <a:lstStyle>
            <a:lvl1pPr>
              <a:defRPr sz="1200"/>
            </a:lvl1pPr>
          </a:lstStyle>
          <a:p>
            <a:endParaRPr lang="id-ID"/>
          </a:p>
        </p:txBody>
      </p:sp>
    </p:spTree>
    <p:extLst>
      <p:ext uri="{BB962C8B-B14F-4D97-AF65-F5344CB8AC3E}">
        <p14:creationId xmlns:p14="http://schemas.microsoft.com/office/powerpoint/2010/main" val="462078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19891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9/2/2019</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22190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9/2/2019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93718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9/2/2019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78929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9/2/2019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71551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9/2/2019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51060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9/2/2019</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16940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13042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9/2/2019</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601630742"/>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 Id="rId9" Type="http://schemas.openxmlformats.org/officeDocument/2006/relationships/image" Target="../media/image8.sv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 Id="rId9" Type="http://schemas.openxmlformats.org/officeDocument/2006/relationships/image" Target="../media/image8.svg"/></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8" Type="http://schemas.openxmlformats.org/officeDocument/2006/relationships/image" Target="../media/image2.svg"/><Relationship Id="rId3" Type="http://schemas.openxmlformats.org/officeDocument/2006/relationships/diagramLayout" Target="../diagrams/layout7.xml"/><Relationship Id="rId7" Type="http://schemas.openxmlformats.org/officeDocument/2006/relationships/image" Target="../media/image1.png"/><Relationship Id="rId12" Type="http://schemas.openxmlformats.org/officeDocument/2006/relationships/image" Target="../media/image6.sv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11" Type="http://schemas.openxmlformats.org/officeDocument/2006/relationships/image" Target="../media/image5.png"/><Relationship Id="rId5" Type="http://schemas.openxmlformats.org/officeDocument/2006/relationships/diagramColors" Target="../diagrams/colors7.xml"/><Relationship Id="rId10" Type="http://schemas.openxmlformats.org/officeDocument/2006/relationships/image" Target="../media/image4.svg"/><Relationship Id="rId4" Type="http://schemas.openxmlformats.org/officeDocument/2006/relationships/diagramQuickStyle" Target="../diagrams/quickStyle7.xml"/><Relationship Id="rId9"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25B5E85A-FEE9-47E9-90D7-28DA17247265}"/>
              </a:ext>
            </a:extLst>
          </p:cNvPr>
          <p:cNvGraphicFramePr>
            <a:graphicFrameLocks noGrp="1"/>
          </p:cNvGraphicFramePr>
          <p:nvPr>
            <p:ph idx="1"/>
            <p:extLst>
              <p:ext uri="{D42A27DB-BD31-4B8C-83A1-F6EECF244321}">
                <p14:modId xmlns:p14="http://schemas.microsoft.com/office/powerpoint/2010/main" val="1029015854"/>
              </p:ext>
            </p:extLst>
          </p:nvPr>
        </p:nvGraphicFramePr>
        <p:xfrm>
          <a:off x="329234" y="2067339"/>
          <a:ext cx="12205988" cy="40704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87375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E82825FF-16FF-2942-AD11-97964E5F0298}"/>
              </a:ext>
            </a:extLst>
          </p:cNvPr>
          <p:cNvGraphicFramePr/>
          <p:nvPr/>
        </p:nvGraphicFramePr>
        <p:xfrm>
          <a:off x="824526" y="1933175"/>
          <a:ext cx="11029616" cy="46892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165C1166-36C8-3741-B18D-9096D099971F}"/>
              </a:ext>
            </a:extLst>
          </p:cNvPr>
          <p:cNvSpPr>
            <a:spLocks noGrp="1"/>
          </p:cNvSpPr>
          <p:nvPr>
            <p:ph type="title"/>
          </p:nvPr>
        </p:nvSpPr>
        <p:spPr/>
        <p:txBody>
          <a:bodyPr/>
          <a:lstStyle/>
          <a:p>
            <a:r>
              <a:rPr lang="en-US" dirty="0"/>
              <a:t>Pharmacological effects of Methamphetamine use </a:t>
            </a:r>
          </a:p>
        </p:txBody>
      </p:sp>
      <p:pic>
        <p:nvPicPr>
          <p:cNvPr id="5" name="Graphic 4" descr="Brain">
            <a:extLst>
              <a:ext uri="{FF2B5EF4-FFF2-40B4-BE49-F238E27FC236}">
                <a16:creationId xmlns:a16="http://schemas.microsoft.com/office/drawing/2014/main" id="{6A50C5E9-CD06-E349-9DED-3D909BCA2CCD}"/>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65199" y="2098749"/>
            <a:ext cx="4358134" cy="4358134"/>
          </a:xfrm>
          <a:prstGeom prst="rect">
            <a:avLst/>
          </a:prstGeom>
        </p:spPr>
      </p:pic>
    </p:spTree>
    <p:extLst>
      <p:ext uri="{BB962C8B-B14F-4D97-AF65-F5344CB8AC3E}">
        <p14:creationId xmlns:p14="http://schemas.microsoft.com/office/powerpoint/2010/main" val="2899298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FEDC2-DF80-2648-BA1B-3FC2F7C23237}"/>
              </a:ext>
            </a:extLst>
          </p:cNvPr>
          <p:cNvSpPr>
            <a:spLocks noGrp="1"/>
          </p:cNvSpPr>
          <p:nvPr>
            <p:ph type="title"/>
          </p:nvPr>
        </p:nvSpPr>
        <p:spPr/>
        <p:txBody>
          <a:bodyPr/>
          <a:lstStyle/>
          <a:p>
            <a:pPr algn="ctr"/>
            <a:r>
              <a:rPr lang="en-US" dirty="0"/>
              <a:t>What does the research say?</a:t>
            </a:r>
          </a:p>
        </p:txBody>
      </p:sp>
      <p:sp>
        <p:nvSpPr>
          <p:cNvPr id="3" name="Content Placeholder 2">
            <a:extLst>
              <a:ext uri="{FF2B5EF4-FFF2-40B4-BE49-F238E27FC236}">
                <a16:creationId xmlns:a16="http://schemas.microsoft.com/office/drawing/2014/main" id="{AEBB4D38-D66E-7A49-A0F5-9255F9AF38D7}"/>
              </a:ext>
            </a:extLst>
          </p:cNvPr>
          <p:cNvSpPr>
            <a:spLocks noGrp="1"/>
          </p:cNvSpPr>
          <p:nvPr>
            <p:ph idx="1"/>
          </p:nvPr>
        </p:nvSpPr>
        <p:spPr/>
        <p:txBody>
          <a:bodyPr>
            <a:normAutofit lnSpcReduction="10000"/>
          </a:bodyPr>
          <a:lstStyle/>
          <a:p>
            <a:r>
              <a:rPr lang="en-US" sz="2800" dirty="0"/>
              <a:t>“Evidence specifically on the association of methamphetamine and violence is accumulating, but the nature of the association and its context are not yet well understood.” </a:t>
            </a:r>
          </a:p>
          <a:p>
            <a:r>
              <a:rPr lang="en-US" sz="2800" dirty="0"/>
              <a:t>“Naturalistic studies provide inconsistent evidence-some showing methamphetamine use correlated with violent behavior, and some showing no significant relationship”.</a:t>
            </a:r>
          </a:p>
          <a:p>
            <a:r>
              <a:rPr lang="en-US" sz="2800" dirty="0"/>
              <a:t>Violent behavior often proceeds meth use and users often report pre-existing aggression and anger due to trauma</a:t>
            </a:r>
          </a:p>
          <a:p>
            <a:endParaRPr lang="en-US" dirty="0"/>
          </a:p>
        </p:txBody>
      </p:sp>
      <p:sp>
        <p:nvSpPr>
          <p:cNvPr id="4" name="Rectangle 3">
            <a:extLst>
              <a:ext uri="{FF2B5EF4-FFF2-40B4-BE49-F238E27FC236}">
                <a16:creationId xmlns:a16="http://schemas.microsoft.com/office/drawing/2014/main" id="{05ABD5AB-C358-EE46-BCDA-ECB3C539E69B}"/>
              </a:ext>
            </a:extLst>
          </p:cNvPr>
          <p:cNvSpPr/>
          <p:nvPr/>
        </p:nvSpPr>
        <p:spPr>
          <a:xfrm>
            <a:off x="8390004" y="5858799"/>
            <a:ext cx="2625591" cy="369332"/>
          </a:xfrm>
          <a:prstGeom prst="rect">
            <a:avLst/>
          </a:prstGeom>
        </p:spPr>
        <p:txBody>
          <a:bodyPr wrap="none">
            <a:spAutoFit/>
          </a:bodyPr>
          <a:lstStyle/>
          <a:p>
            <a:r>
              <a:rPr lang="en-US" dirty="0"/>
              <a:t>Brecht and </a:t>
            </a:r>
            <a:r>
              <a:rPr lang="en-US" dirty="0" err="1"/>
              <a:t>Herbeck</a:t>
            </a:r>
            <a:r>
              <a:rPr lang="en-US" dirty="0"/>
              <a:t>, 2013</a:t>
            </a:r>
          </a:p>
        </p:txBody>
      </p:sp>
    </p:spTree>
    <p:extLst>
      <p:ext uri="{BB962C8B-B14F-4D97-AF65-F5344CB8AC3E}">
        <p14:creationId xmlns:p14="http://schemas.microsoft.com/office/powerpoint/2010/main" val="2670236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F7234-C27B-E647-810D-53F66607D435}"/>
              </a:ext>
            </a:extLst>
          </p:cNvPr>
          <p:cNvSpPr>
            <a:spLocks noGrp="1"/>
          </p:cNvSpPr>
          <p:nvPr>
            <p:ph type="title"/>
          </p:nvPr>
        </p:nvSpPr>
        <p:spPr/>
        <p:txBody>
          <a:bodyPr/>
          <a:lstStyle/>
          <a:p>
            <a:pPr algn="ctr"/>
            <a:r>
              <a:rPr lang="en-US" dirty="0"/>
              <a:t>Study of 350 Meth USERS RECEIVING TREATMENT</a:t>
            </a:r>
          </a:p>
        </p:txBody>
      </p:sp>
      <p:sp>
        <p:nvSpPr>
          <p:cNvPr id="3" name="Content Placeholder 2">
            <a:extLst>
              <a:ext uri="{FF2B5EF4-FFF2-40B4-BE49-F238E27FC236}">
                <a16:creationId xmlns:a16="http://schemas.microsoft.com/office/drawing/2014/main" id="{3FBA837A-850B-D64E-858E-E342A12C162D}"/>
              </a:ext>
            </a:extLst>
          </p:cNvPr>
          <p:cNvSpPr>
            <a:spLocks noGrp="1"/>
          </p:cNvSpPr>
          <p:nvPr>
            <p:ph idx="1"/>
          </p:nvPr>
        </p:nvSpPr>
        <p:spPr>
          <a:xfrm>
            <a:off x="581191" y="2097430"/>
            <a:ext cx="11029615" cy="4243080"/>
          </a:xfrm>
        </p:spPr>
        <p:txBody>
          <a:bodyPr>
            <a:noAutofit/>
          </a:bodyPr>
          <a:lstStyle/>
          <a:p>
            <a:r>
              <a:rPr lang="en-US" sz="2400" dirty="0"/>
              <a:t>59% perceive that their meth use resulted in violent behavior</a:t>
            </a:r>
          </a:p>
          <a:p>
            <a:r>
              <a:rPr lang="en-US" sz="2400" dirty="0"/>
              <a:t>Of those reporting violent behavior, 55% indicated they engaged in violent behavior before they began using meth</a:t>
            </a:r>
          </a:p>
          <a:p>
            <a:r>
              <a:rPr lang="en-US" sz="2400" dirty="0"/>
              <a:t>The average age of initiation of violent criminal behavior (16.7 years) was lower than the average age of methamphetamine initiation (18.1)</a:t>
            </a:r>
          </a:p>
          <a:p>
            <a:r>
              <a:rPr lang="en-US" sz="2400" dirty="0"/>
              <a:t>The majority of meth users also reported poly substance use. </a:t>
            </a:r>
          </a:p>
          <a:p>
            <a:r>
              <a:rPr lang="en-US" sz="2400" dirty="0"/>
              <a:t>In this sample, 1/3 had been sexually abused and 1/2 have been physically abused before age 15. More than half reported that their parents had drug or alcohol problem.  </a:t>
            </a:r>
          </a:p>
        </p:txBody>
      </p:sp>
      <p:sp>
        <p:nvSpPr>
          <p:cNvPr id="4" name="Rectangle 3">
            <a:extLst>
              <a:ext uri="{FF2B5EF4-FFF2-40B4-BE49-F238E27FC236}">
                <a16:creationId xmlns:a16="http://schemas.microsoft.com/office/drawing/2014/main" id="{CEF6D933-FC4C-134F-81DA-CC37D19307CE}"/>
              </a:ext>
            </a:extLst>
          </p:cNvPr>
          <p:cNvSpPr/>
          <p:nvPr/>
        </p:nvSpPr>
        <p:spPr>
          <a:xfrm>
            <a:off x="5291897" y="5971178"/>
            <a:ext cx="6318909" cy="369332"/>
          </a:xfrm>
          <a:prstGeom prst="rect">
            <a:avLst/>
          </a:prstGeom>
        </p:spPr>
        <p:txBody>
          <a:bodyPr wrap="none">
            <a:spAutoFit/>
          </a:bodyPr>
          <a:lstStyle/>
          <a:p>
            <a:pPr lvl="8"/>
            <a:r>
              <a:rPr lang="en-US" dirty="0"/>
              <a:t>Brecht and </a:t>
            </a:r>
            <a:r>
              <a:rPr lang="en-US" dirty="0" err="1"/>
              <a:t>Herbeck</a:t>
            </a:r>
            <a:r>
              <a:rPr lang="en-US" dirty="0"/>
              <a:t>, 2013</a:t>
            </a:r>
          </a:p>
        </p:txBody>
      </p:sp>
    </p:spTree>
    <p:extLst>
      <p:ext uri="{BB962C8B-B14F-4D97-AF65-F5344CB8AC3E}">
        <p14:creationId xmlns:p14="http://schemas.microsoft.com/office/powerpoint/2010/main" val="32092129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F7234-C27B-E647-810D-53F66607D435}"/>
              </a:ext>
            </a:extLst>
          </p:cNvPr>
          <p:cNvSpPr>
            <a:spLocks noGrp="1"/>
          </p:cNvSpPr>
          <p:nvPr>
            <p:ph type="title"/>
          </p:nvPr>
        </p:nvSpPr>
        <p:spPr/>
        <p:txBody>
          <a:bodyPr/>
          <a:lstStyle/>
          <a:p>
            <a:pPr algn="ctr"/>
            <a:r>
              <a:rPr lang="en-US" dirty="0"/>
              <a:t>Study of female methamphetamine users and violence</a:t>
            </a:r>
          </a:p>
        </p:txBody>
      </p:sp>
      <p:sp>
        <p:nvSpPr>
          <p:cNvPr id="3" name="Content Placeholder 2">
            <a:extLst>
              <a:ext uri="{FF2B5EF4-FFF2-40B4-BE49-F238E27FC236}">
                <a16:creationId xmlns:a16="http://schemas.microsoft.com/office/drawing/2014/main" id="{3FBA837A-850B-D64E-858E-E342A12C162D}"/>
              </a:ext>
            </a:extLst>
          </p:cNvPr>
          <p:cNvSpPr>
            <a:spLocks noGrp="1"/>
          </p:cNvSpPr>
          <p:nvPr>
            <p:ph idx="1"/>
          </p:nvPr>
        </p:nvSpPr>
        <p:spPr>
          <a:xfrm>
            <a:off x="581191" y="2097430"/>
            <a:ext cx="11029615" cy="3678303"/>
          </a:xfrm>
        </p:spPr>
        <p:txBody>
          <a:bodyPr>
            <a:noAutofit/>
          </a:bodyPr>
          <a:lstStyle/>
          <a:p>
            <a:r>
              <a:rPr lang="en-US" sz="2400" dirty="0"/>
              <a:t>80% reported experiencing violence in their lifetimes: 67% had violence perpetrated against them, and 57% had perpetrated violence.  </a:t>
            </a:r>
          </a:p>
          <a:p>
            <a:r>
              <a:rPr lang="en-US" sz="2400" dirty="0"/>
              <a:t>29% attributed their violent behaviors to meth and said they would not have been violent had they not been using meth but 59% described pre-existing ‘anger issues’ that were ‘enhanced’ by meth</a:t>
            </a:r>
          </a:p>
          <a:p>
            <a:r>
              <a:rPr lang="en-US" sz="2400" dirty="0"/>
              <a:t>Most participants described perpetrating violence when they were ‘coming down’ off of meth (i.e. withdrawing).</a:t>
            </a:r>
          </a:p>
        </p:txBody>
      </p:sp>
      <p:sp>
        <p:nvSpPr>
          <p:cNvPr id="4" name="Rectangle 3">
            <a:extLst>
              <a:ext uri="{FF2B5EF4-FFF2-40B4-BE49-F238E27FC236}">
                <a16:creationId xmlns:a16="http://schemas.microsoft.com/office/drawing/2014/main" id="{CEF6D933-FC4C-134F-81DA-CC37D19307CE}"/>
              </a:ext>
            </a:extLst>
          </p:cNvPr>
          <p:cNvSpPr/>
          <p:nvPr/>
        </p:nvSpPr>
        <p:spPr>
          <a:xfrm>
            <a:off x="6095999" y="5775733"/>
            <a:ext cx="5158785" cy="369332"/>
          </a:xfrm>
          <a:prstGeom prst="rect">
            <a:avLst/>
          </a:prstGeom>
        </p:spPr>
        <p:txBody>
          <a:bodyPr wrap="none">
            <a:spAutoFit/>
          </a:bodyPr>
          <a:lstStyle/>
          <a:p>
            <a:pPr lvl="5"/>
            <a:r>
              <a:rPr lang="en-US" dirty="0"/>
              <a:t>Hamilton and </a:t>
            </a:r>
            <a:r>
              <a:rPr lang="en-US" dirty="0" err="1"/>
              <a:t>Goeders</a:t>
            </a:r>
            <a:r>
              <a:rPr lang="en-US" dirty="0"/>
              <a:t> 2010</a:t>
            </a:r>
          </a:p>
        </p:txBody>
      </p:sp>
    </p:spTree>
    <p:extLst>
      <p:ext uri="{BB962C8B-B14F-4D97-AF65-F5344CB8AC3E}">
        <p14:creationId xmlns:p14="http://schemas.microsoft.com/office/powerpoint/2010/main" val="3529784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02F0C-7FF3-A94E-9B00-B555EC46536F}"/>
              </a:ext>
            </a:extLst>
          </p:cNvPr>
          <p:cNvSpPr>
            <a:spLocks noGrp="1"/>
          </p:cNvSpPr>
          <p:nvPr>
            <p:ph type="title"/>
          </p:nvPr>
        </p:nvSpPr>
        <p:spPr/>
        <p:txBody>
          <a:bodyPr/>
          <a:lstStyle/>
          <a:p>
            <a:r>
              <a:rPr lang="en-US" dirty="0"/>
              <a:t>Predictors of violence among meth users</a:t>
            </a:r>
          </a:p>
        </p:txBody>
      </p:sp>
      <p:graphicFrame>
        <p:nvGraphicFramePr>
          <p:cNvPr id="4" name="Content Placeholder 3">
            <a:extLst>
              <a:ext uri="{FF2B5EF4-FFF2-40B4-BE49-F238E27FC236}">
                <a16:creationId xmlns:a16="http://schemas.microsoft.com/office/drawing/2014/main" id="{D6DF669A-3B60-E344-8C7E-7742ABB47D49}"/>
              </a:ext>
            </a:extLst>
          </p:cNvPr>
          <p:cNvGraphicFramePr>
            <a:graphicFrameLocks noGrp="1"/>
          </p:cNvGraphicFramePr>
          <p:nvPr>
            <p:ph idx="1"/>
          </p:nvPr>
        </p:nvGraphicFramePr>
        <p:xfrm>
          <a:off x="225425" y="1930400"/>
          <a:ext cx="11029616" cy="46397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a:extLst>
              <a:ext uri="{FF2B5EF4-FFF2-40B4-BE49-F238E27FC236}">
                <a16:creationId xmlns:a16="http://schemas.microsoft.com/office/drawing/2014/main" id="{5493D59D-6B69-E843-81C5-9B57B3747897}"/>
              </a:ext>
            </a:extLst>
          </p:cNvPr>
          <p:cNvSpPr/>
          <p:nvPr/>
        </p:nvSpPr>
        <p:spPr>
          <a:xfrm>
            <a:off x="10006677" y="5109778"/>
            <a:ext cx="1440258" cy="923330"/>
          </a:xfrm>
          <a:prstGeom prst="rect">
            <a:avLst/>
          </a:prstGeom>
        </p:spPr>
        <p:txBody>
          <a:bodyPr wrap="square">
            <a:spAutoFit/>
          </a:bodyPr>
          <a:lstStyle/>
          <a:p>
            <a:r>
              <a:rPr lang="en-US" dirty="0"/>
              <a:t>Brecht and </a:t>
            </a:r>
            <a:r>
              <a:rPr lang="en-US" dirty="0" err="1"/>
              <a:t>Herbeck</a:t>
            </a:r>
            <a:r>
              <a:rPr lang="en-US" dirty="0"/>
              <a:t>, 2013</a:t>
            </a:r>
          </a:p>
        </p:txBody>
      </p:sp>
    </p:spTree>
    <p:extLst>
      <p:ext uri="{BB962C8B-B14F-4D97-AF65-F5344CB8AC3E}">
        <p14:creationId xmlns:p14="http://schemas.microsoft.com/office/powerpoint/2010/main" val="18876027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667D9-DFD7-E042-9F6B-4595AAE4DF1D}"/>
              </a:ext>
            </a:extLst>
          </p:cNvPr>
          <p:cNvSpPr>
            <a:spLocks noGrp="1"/>
          </p:cNvSpPr>
          <p:nvPr>
            <p:ph type="title"/>
          </p:nvPr>
        </p:nvSpPr>
        <p:spPr/>
        <p:txBody>
          <a:bodyPr/>
          <a:lstStyle/>
          <a:p>
            <a:r>
              <a:rPr lang="en-US" dirty="0"/>
              <a:t>Caveats</a:t>
            </a:r>
          </a:p>
        </p:txBody>
      </p:sp>
      <p:graphicFrame>
        <p:nvGraphicFramePr>
          <p:cNvPr id="4" name="Content Placeholder 3">
            <a:extLst>
              <a:ext uri="{FF2B5EF4-FFF2-40B4-BE49-F238E27FC236}">
                <a16:creationId xmlns:a16="http://schemas.microsoft.com/office/drawing/2014/main" id="{01B9E53F-199E-E644-8828-D4354F0A50A6}"/>
              </a:ext>
            </a:extLst>
          </p:cNvPr>
          <p:cNvGraphicFramePr>
            <a:graphicFrameLocks noGrp="1"/>
          </p:cNvGraphicFramePr>
          <p:nvPr>
            <p:ph idx="1"/>
            <p:extLst>
              <p:ext uri="{D42A27DB-BD31-4B8C-83A1-F6EECF244321}">
                <p14:modId xmlns:p14="http://schemas.microsoft.com/office/powerpoint/2010/main" val="4209202752"/>
              </p:ext>
            </p:extLst>
          </p:nvPr>
        </p:nvGraphicFramePr>
        <p:xfrm>
          <a:off x="264306" y="702156"/>
          <a:ext cx="11463867" cy="59357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49582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483"/>
          <p:cNvSpPr/>
          <p:nvPr/>
        </p:nvSpPr>
        <p:spPr>
          <a:xfrm>
            <a:off x="0" y="1289648"/>
            <a:ext cx="12192000" cy="4501551"/>
          </a:xfrm>
          <a:prstGeom prst="rect">
            <a:avLst/>
          </a:prstGeom>
          <a:solidFill>
            <a:schemeClr val="accent1"/>
          </a:solidFill>
          <a:ln w="12700">
            <a:miter lim="400000"/>
          </a:ln>
        </p:spPr>
        <p:txBody>
          <a:bodyPr lIns="19050" tIns="19050" rIns="19050" bIns="19050" anchor="ctr"/>
          <a:lstStyle/>
          <a:p>
            <a:endParaRPr sz="2000"/>
          </a:p>
        </p:txBody>
      </p:sp>
      <p:sp>
        <p:nvSpPr>
          <p:cNvPr id="3" name="Shape 484"/>
          <p:cNvSpPr/>
          <p:nvPr/>
        </p:nvSpPr>
        <p:spPr>
          <a:xfrm>
            <a:off x="781291" y="1710660"/>
            <a:ext cx="10390751" cy="3507435"/>
          </a:xfrm>
          <a:prstGeom prst="rect">
            <a:avLst/>
          </a:prstGeom>
          <a:ln w="12700">
            <a:miter lim="400000"/>
          </a:ln>
          <a:extLst>
            <a:ext uri="{C572A759-6A51-4108-AA02-DFA0A04FC94B}">
              <ma14:wrappingTextBoxFlag xmlns:ma14="http://schemas.microsoft.com/office/mac/drawingml/2011/main" xmlns="" val="1"/>
            </a:ext>
          </a:extLst>
        </p:spPr>
        <p:txBody>
          <a:bodyPr wrap="square" lIns="25400" tIns="25400" rIns="25400" bIns="25400" anchor="ctr">
            <a:spAutoFit/>
          </a:bodyPr>
          <a:lstStyle>
            <a:lvl1pPr algn="l">
              <a:lnSpc>
                <a:spcPct val="80000"/>
              </a:lnSpc>
              <a:defRPr sz="16800" cap="none">
                <a:solidFill>
                  <a:srgbClr val="FFFFFF"/>
                </a:solidFill>
                <a:latin typeface="Montserrat"/>
                <a:ea typeface="Montserrat"/>
                <a:cs typeface="Montserrat"/>
                <a:sym typeface="Montserrat"/>
              </a:defRPr>
            </a:lvl1pPr>
          </a:lstStyle>
          <a:p>
            <a:pPr marR="0" lvl="0"/>
            <a:r>
              <a:rPr lang="en-US" sz="4000" dirty="0">
                <a:solidFill>
                  <a:schemeClr val="bg1"/>
                </a:solidFill>
                <a:latin typeface="Calibri" panose="020F0502020204030204" pitchFamily="34" charset="0"/>
                <a:ea typeface="Times New Roman" panose="02020603050405020304" pitchFamily="18" charset="0"/>
              </a:rPr>
              <a:t>Many of the substance use-related crimes in Yellowstone County are linked to methamphetamine use. The state laboratory has detected methamphetamine in hundreds of crimes in the last decade and methamphetamine is the most common drug seized by law enforcement officials in the community.</a:t>
            </a:r>
            <a:r>
              <a:rPr lang="en-US" sz="4000" dirty="0">
                <a:solidFill>
                  <a:srgbClr val="222222"/>
                </a:solidFill>
                <a:latin typeface="Calibri" panose="020F0502020204030204" pitchFamily="34" charset="0"/>
                <a:ea typeface="Times New Roman" panose="02020603050405020304" pitchFamily="18" charset="0"/>
              </a:rPr>
              <a:t> </a:t>
            </a:r>
            <a:endParaRPr lang="en-US" sz="4000" dirty="0">
              <a:latin typeface="Times New Roman" panose="02020603050405020304" pitchFamily="18" charset="0"/>
              <a:ea typeface="Times New Roman" panose="02020603050405020304" pitchFamily="18" charset="0"/>
            </a:endParaRPr>
          </a:p>
        </p:txBody>
      </p:sp>
      <p:sp>
        <p:nvSpPr>
          <p:cNvPr id="6" name="Shape 131"/>
          <p:cNvSpPr txBox="1">
            <a:spLocks/>
          </p:cNvSpPr>
          <p:nvPr/>
        </p:nvSpPr>
        <p:spPr>
          <a:xfrm>
            <a:off x="10723796" y="6291532"/>
            <a:ext cx="448246" cy="271869"/>
          </a:xfrm>
          <a:prstGeom prst="rect">
            <a:avLst/>
          </a:prstGeom>
          <a:extLst>
            <a:ext uri="{C572A759-6A51-4108-AA02-DFA0A04FC94B}">
              <ma14:wrappingTextBoxFlag xmlns:ma14="http://schemas.microsoft.com/office/mac/drawingml/2011/main" xmlns="" val="1"/>
            </a:ext>
          </a:extLst>
        </p:spPr>
        <p:txBody>
          <a:bodyPr anchor="ct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id-ID" sz="1050" dirty="0">
                <a:solidFill>
                  <a:schemeClr val="tx1">
                    <a:lumMod val="65000"/>
                    <a:lumOff val="35000"/>
                  </a:schemeClr>
                </a:solidFill>
                <a:latin typeface="Aller" panose="02000503030000020004" pitchFamily="2" charset="0"/>
              </a:rPr>
              <a:t>21</a:t>
            </a:r>
          </a:p>
        </p:txBody>
      </p:sp>
      <p:sp>
        <p:nvSpPr>
          <p:cNvPr id="5" name="Star: 5 Points 4">
            <a:extLst>
              <a:ext uri="{FF2B5EF4-FFF2-40B4-BE49-F238E27FC236}">
                <a16:creationId xmlns:a16="http://schemas.microsoft.com/office/drawing/2014/main" id="{AB409467-C258-4D21-9631-18243C9E2E2A}"/>
              </a:ext>
            </a:extLst>
          </p:cNvPr>
          <p:cNvSpPr/>
          <p:nvPr/>
        </p:nvSpPr>
        <p:spPr>
          <a:xfrm>
            <a:off x="10239244" y="5306034"/>
            <a:ext cx="1190756" cy="1190756"/>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Tree>
    <p:extLst>
      <p:ext uri="{BB962C8B-B14F-4D97-AF65-F5344CB8AC3E}">
        <p14:creationId xmlns:p14="http://schemas.microsoft.com/office/powerpoint/2010/main" val="6571918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483"/>
          <p:cNvSpPr/>
          <p:nvPr/>
        </p:nvSpPr>
        <p:spPr>
          <a:xfrm>
            <a:off x="0" y="1289648"/>
            <a:ext cx="12192000" cy="4501551"/>
          </a:xfrm>
          <a:prstGeom prst="rect">
            <a:avLst/>
          </a:prstGeom>
          <a:solidFill>
            <a:schemeClr val="accent1"/>
          </a:solidFill>
          <a:ln w="12700">
            <a:miter lim="400000"/>
          </a:ln>
        </p:spPr>
        <p:txBody>
          <a:bodyPr lIns="19050" tIns="19050" rIns="19050" bIns="19050" anchor="ctr"/>
          <a:lstStyle/>
          <a:p>
            <a:endParaRPr sz="2000"/>
          </a:p>
        </p:txBody>
      </p:sp>
      <p:sp>
        <p:nvSpPr>
          <p:cNvPr id="3" name="Shape 484"/>
          <p:cNvSpPr/>
          <p:nvPr/>
        </p:nvSpPr>
        <p:spPr>
          <a:xfrm>
            <a:off x="781291" y="1464438"/>
            <a:ext cx="10390751" cy="3999878"/>
          </a:xfrm>
          <a:prstGeom prst="rect">
            <a:avLst/>
          </a:prstGeom>
          <a:ln w="12700">
            <a:miter lim="400000"/>
          </a:ln>
          <a:extLst>
            <a:ext uri="{C572A759-6A51-4108-AA02-DFA0A04FC94B}">
              <ma14:wrappingTextBoxFlag xmlns:ma14="http://schemas.microsoft.com/office/mac/drawingml/2011/main" xmlns="" val="1"/>
            </a:ext>
          </a:extLst>
        </p:spPr>
        <p:txBody>
          <a:bodyPr wrap="square" lIns="25400" tIns="25400" rIns="25400" bIns="25400" anchor="ctr">
            <a:spAutoFit/>
          </a:bodyPr>
          <a:lstStyle>
            <a:lvl1pPr algn="l">
              <a:lnSpc>
                <a:spcPct val="80000"/>
              </a:lnSpc>
              <a:defRPr sz="16800" cap="none">
                <a:solidFill>
                  <a:srgbClr val="FFFFFF"/>
                </a:solidFill>
                <a:latin typeface="Montserrat"/>
                <a:ea typeface="Montserrat"/>
                <a:cs typeface="Montserrat"/>
                <a:sym typeface="Montserrat"/>
              </a:defRPr>
            </a:lvl1pPr>
          </a:lstStyle>
          <a:p>
            <a:pPr marR="0" lvl="0"/>
            <a:r>
              <a:rPr lang="en-US" sz="4000" dirty="0">
                <a:solidFill>
                  <a:schemeClr val="bg1"/>
                </a:solidFill>
                <a:latin typeface="Calibri" panose="020F0502020204030204" pitchFamily="34" charset="0"/>
                <a:ea typeface="Times New Roman" panose="02020603050405020304" pitchFamily="18" charset="0"/>
              </a:rPr>
              <a:t>Methamphetamine users report that the drug is easy to obtain in Yellowstone County and that the potency and availability of the drug is driving addiction. They also report a correlation between methamphetamine use and violence, though some report that the drug simply aggravates and exacerbates underlying anger in a highly traumatized population. </a:t>
            </a:r>
            <a:endParaRPr lang="en-US" sz="4000" dirty="0">
              <a:solidFill>
                <a:schemeClr val="bg1"/>
              </a:solidFill>
              <a:latin typeface="Times New Roman" panose="02020603050405020304" pitchFamily="18" charset="0"/>
              <a:ea typeface="Times New Roman" panose="02020603050405020304" pitchFamily="18" charset="0"/>
            </a:endParaRPr>
          </a:p>
        </p:txBody>
      </p:sp>
      <p:sp>
        <p:nvSpPr>
          <p:cNvPr id="6" name="Shape 131"/>
          <p:cNvSpPr txBox="1">
            <a:spLocks/>
          </p:cNvSpPr>
          <p:nvPr/>
        </p:nvSpPr>
        <p:spPr>
          <a:xfrm>
            <a:off x="10723796" y="6291532"/>
            <a:ext cx="448246" cy="271869"/>
          </a:xfrm>
          <a:prstGeom prst="rect">
            <a:avLst/>
          </a:prstGeom>
          <a:extLst>
            <a:ext uri="{C572A759-6A51-4108-AA02-DFA0A04FC94B}">
              <ma14:wrappingTextBoxFlag xmlns:ma14="http://schemas.microsoft.com/office/mac/drawingml/2011/main" xmlns="" val="1"/>
            </a:ext>
          </a:extLst>
        </p:spPr>
        <p:txBody>
          <a:bodyPr anchor="ct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id-ID" sz="1050" dirty="0">
                <a:solidFill>
                  <a:schemeClr val="tx1">
                    <a:lumMod val="65000"/>
                    <a:lumOff val="35000"/>
                  </a:schemeClr>
                </a:solidFill>
                <a:latin typeface="Aller" panose="02000503030000020004" pitchFamily="2" charset="0"/>
              </a:rPr>
              <a:t>21</a:t>
            </a:r>
          </a:p>
        </p:txBody>
      </p:sp>
      <p:sp>
        <p:nvSpPr>
          <p:cNvPr id="5" name="Star: 5 Points 4">
            <a:extLst>
              <a:ext uri="{FF2B5EF4-FFF2-40B4-BE49-F238E27FC236}">
                <a16:creationId xmlns:a16="http://schemas.microsoft.com/office/drawing/2014/main" id="{6CF796D7-5FA4-4EA0-910A-B80774C3A888}"/>
              </a:ext>
            </a:extLst>
          </p:cNvPr>
          <p:cNvSpPr/>
          <p:nvPr/>
        </p:nvSpPr>
        <p:spPr>
          <a:xfrm>
            <a:off x="10239244" y="5306034"/>
            <a:ext cx="1190756" cy="1190756"/>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Tree>
    <p:extLst>
      <p:ext uri="{BB962C8B-B14F-4D97-AF65-F5344CB8AC3E}">
        <p14:creationId xmlns:p14="http://schemas.microsoft.com/office/powerpoint/2010/main" val="3504872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hape 483"/>
          <p:cNvSpPr/>
          <p:nvPr/>
        </p:nvSpPr>
        <p:spPr>
          <a:xfrm>
            <a:off x="15696" y="0"/>
            <a:ext cx="12176304" cy="1702191"/>
          </a:xfrm>
          <a:prstGeom prst="rect">
            <a:avLst/>
          </a:prstGeom>
          <a:solidFill>
            <a:schemeClr val="accent1"/>
          </a:solidFill>
          <a:ln w="12700">
            <a:miter lim="400000"/>
          </a:ln>
        </p:spPr>
        <p:txBody>
          <a:bodyPr lIns="19050" tIns="19050" rIns="19050" bIns="19050" anchor="ctr"/>
          <a:lstStyle/>
          <a:p>
            <a:endParaRPr sz="2000"/>
          </a:p>
        </p:txBody>
      </p:sp>
      <p:sp>
        <p:nvSpPr>
          <p:cNvPr id="38" name="Shape 484"/>
          <p:cNvSpPr/>
          <p:nvPr/>
        </p:nvSpPr>
        <p:spPr>
          <a:xfrm>
            <a:off x="668855" y="594515"/>
            <a:ext cx="11255859" cy="808426"/>
          </a:xfrm>
          <a:prstGeom prst="rect">
            <a:avLst/>
          </a:prstGeom>
          <a:ln w="12700">
            <a:miter lim="400000"/>
          </a:ln>
          <a:extLst>
            <a:ext uri="{C572A759-6A51-4108-AA02-DFA0A04FC94B}">
              <ma14:wrappingTextBoxFlag xmlns:ma14="http://schemas.microsoft.com/office/mac/drawingml/2011/main" xmlns="" val="1"/>
            </a:ext>
          </a:extLst>
        </p:spPr>
        <p:txBody>
          <a:bodyPr wrap="square" lIns="25400" tIns="25400" rIns="25400" bIns="25400" anchor="ctr">
            <a:spAutoFit/>
          </a:bodyPr>
          <a:lstStyle>
            <a:lvl1pPr algn="l">
              <a:lnSpc>
                <a:spcPct val="80000"/>
              </a:lnSpc>
              <a:defRPr sz="16800" cap="none">
                <a:solidFill>
                  <a:srgbClr val="FFFFFF"/>
                </a:solidFill>
                <a:latin typeface="Montserrat"/>
                <a:ea typeface="Montserrat"/>
                <a:cs typeface="Montserrat"/>
                <a:sym typeface="Montserrat"/>
              </a:defRPr>
            </a:lvl1pPr>
          </a:lstStyle>
          <a:p>
            <a:r>
              <a:rPr lang="en-US" sz="6000" dirty="0"/>
              <a:t>Focus Groups: Why meth?</a:t>
            </a:r>
            <a:endParaRPr sz="4000" dirty="0"/>
          </a:p>
        </p:txBody>
      </p:sp>
      <p:sp>
        <p:nvSpPr>
          <p:cNvPr id="2" name="TextBox 1">
            <a:extLst>
              <a:ext uri="{FF2B5EF4-FFF2-40B4-BE49-F238E27FC236}">
                <a16:creationId xmlns:a16="http://schemas.microsoft.com/office/drawing/2014/main" id="{F20B34E8-1126-48BB-ADC1-C96FDD59D2F4}"/>
              </a:ext>
            </a:extLst>
          </p:cNvPr>
          <p:cNvSpPr txBox="1"/>
          <p:nvPr/>
        </p:nvSpPr>
        <p:spPr>
          <a:xfrm>
            <a:off x="787790" y="2110154"/>
            <a:ext cx="11136924" cy="5816977"/>
          </a:xfrm>
          <a:prstGeom prst="rect">
            <a:avLst/>
          </a:prstGeom>
          <a:noFill/>
        </p:spPr>
        <p:txBody>
          <a:bodyPr wrap="square" rtlCol="0">
            <a:spAutoFit/>
          </a:bodyPr>
          <a:lstStyle/>
          <a:p>
            <a:pPr marL="285750" indent="-285750">
              <a:buFont typeface="Arial" panose="020B0604020202020204" pitchFamily="34" charset="0"/>
              <a:buChar char="•"/>
            </a:pPr>
            <a:r>
              <a:rPr lang="en-US" sz="2400" dirty="0"/>
              <a:t>Very easy to obtain and cheap to buy (and sell to maintain your habit)</a:t>
            </a:r>
          </a:p>
          <a:p>
            <a:pPr marL="285750" indent="-285750">
              <a:buFont typeface="Arial" panose="020B0604020202020204" pitchFamily="34" charset="0"/>
              <a:buChar char="•"/>
            </a:pPr>
            <a:r>
              <a:rPr lang="en-US" sz="2400" dirty="0"/>
              <a:t>Meth use happens in family systems and social networks that are hard to break free from</a:t>
            </a:r>
          </a:p>
          <a:p>
            <a:pPr marL="285750" lvl="0" indent="-285750">
              <a:buFont typeface="Arial" panose="020B0604020202020204" pitchFamily="34" charset="0"/>
              <a:buChar char="•"/>
            </a:pPr>
            <a:r>
              <a:rPr lang="en-US" sz="2400" dirty="0"/>
              <a:t>To cope with trauma</a:t>
            </a:r>
          </a:p>
          <a:p>
            <a:pPr marL="285750" lvl="0" indent="-285750">
              <a:buFont typeface="Arial" panose="020B0604020202020204" pitchFamily="34" charset="0"/>
              <a:buChar char="•"/>
            </a:pPr>
            <a:r>
              <a:rPr lang="en-US" sz="2400" dirty="0"/>
              <a:t>To self-medicate for mental health concerns, including ADHD</a:t>
            </a:r>
          </a:p>
          <a:p>
            <a:pPr marL="285750" lvl="0" indent="-285750">
              <a:buFont typeface="Arial" panose="020B0604020202020204" pitchFamily="34" charset="0"/>
              <a:buChar char="•"/>
            </a:pPr>
            <a:r>
              <a:rPr lang="en-US" sz="2400" dirty="0"/>
              <a:t>As a party drug used to heighten social experiences</a:t>
            </a:r>
          </a:p>
          <a:p>
            <a:pPr marL="285750" lvl="0" indent="-285750">
              <a:buFont typeface="Arial" panose="020B0604020202020204" pitchFamily="34" charset="0"/>
              <a:buChar char="•"/>
            </a:pPr>
            <a:r>
              <a:rPr lang="en-US" sz="2400" dirty="0"/>
              <a:t>After seeing methamphetamine use normalized in their family and social networks, and not seeing severe or immediate consequences for those using</a:t>
            </a:r>
          </a:p>
          <a:p>
            <a:pPr marL="285750" lvl="0" indent="-285750">
              <a:buFont typeface="Arial" panose="020B0604020202020204" pitchFamily="34" charset="0"/>
              <a:buChar char="•"/>
            </a:pPr>
            <a:r>
              <a:rPr lang="en-US" sz="2400" dirty="0"/>
              <a:t>To stay awake and get things done</a:t>
            </a:r>
          </a:p>
          <a:p>
            <a:pPr marL="285750" lvl="0" indent="-285750">
              <a:buFont typeface="Arial" panose="020B0604020202020204" pitchFamily="34" charset="0"/>
              <a:buChar char="•"/>
            </a:pPr>
            <a:r>
              <a:rPr lang="en-US" sz="2400" dirty="0"/>
              <a:t>To lose weight</a:t>
            </a:r>
          </a:p>
          <a:p>
            <a:pPr marL="285750" lvl="0" indent="-285750">
              <a:buFont typeface="Arial" panose="020B0604020202020204" pitchFamily="34" charset="0"/>
              <a:buChar char="•"/>
            </a:pPr>
            <a:r>
              <a:rPr lang="en-US" sz="2400" dirty="0"/>
              <a:t>To pass drug tests for employers (because it is known to clear your system more quickly than other drugs like marijuana)</a:t>
            </a:r>
          </a:p>
          <a:p>
            <a:endParaRPr lang="en-US" sz="2800" dirty="0"/>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endParaRPr lang="en-US" sz="2800" dirty="0"/>
          </a:p>
        </p:txBody>
      </p:sp>
    </p:spTree>
    <p:extLst>
      <p:ext uri="{BB962C8B-B14F-4D97-AF65-F5344CB8AC3E}">
        <p14:creationId xmlns:p14="http://schemas.microsoft.com/office/powerpoint/2010/main" val="41711135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hape 483"/>
          <p:cNvSpPr/>
          <p:nvPr/>
        </p:nvSpPr>
        <p:spPr>
          <a:xfrm>
            <a:off x="15696" y="0"/>
            <a:ext cx="12176304" cy="1702191"/>
          </a:xfrm>
          <a:prstGeom prst="rect">
            <a:avLst/>
          </a:prstGeom>
          <a:solidFill>
            <a:schemeClr val="accent1"/>
          </a:solidFill>
          <a:ln w="12700">
            <a:miter lim="400000"/>
          </a:ln>
        </p:spPr>
        <p:txBody>
          <a:bodyPr lIns="19050" tIns="19050" rIns="19050" bIns="19050" anchor="ctr"/>
          <a:lstStyle/>
          <a:p>
            <a:endParaRPr sz="2000"/>
          </a:p>
        </p:txBody>
      </p:sp>
      <p:sp>
        <p:nvSpPr>
          <p:cNvPr id="38" name="Shape 484"/>
          <p:cNvSpPr/>
          <p:nvPr/>
        </p:nvSpPr>
        <p:spPr>
          <a:xfrm>
            <a:off x="668855" y="225183"/>
            <a:ext cx="11255859" cy="1547090"/>
          </a:xfrm>
          <a:prstGeom prst="rect">
            <a:avLst/>
          </a:prstGeom>
          <a:ln w="12700">
            <a:miter lim="400000"/>
          </a:ln>
          <a:extLst>
            <a:ext uri="{C572A759-6A51-4108-AA02-DFA0A04FC94B}">
              <ma14:wrappingTextBoxFlag xmlns:ma14="http://schemas.microsoft.com/office/mac/drawingml/2011/main" xmlns="" val="1"/>
            </a:ext>
          </a:extLst>
        </p:spPr>
        <p:txBody>
          <a:bodyPr wrap="square" lIns="25400" tIns="25400" rIns="25400" bIns="25400" anchor="ctr">
            <a:spAutoFit/>
          </a:bodyPr>
          <a:lstStyle>
            <a:lvl1pPr algn="l">
              <a:lnSpc>
                <a:spcPct val="80000"/>
              </a:lnSpc>
              <a:defRPr sz="16800" cap="none">
                <a:solidFill>
                  <a:srgbClr val="FFFFFF"/>
                </a:solidFill>
                <a:latin typeface="Montserrat"/>
                <a:ea typeface="Montserrat"/>
                <a:cs typeface="Montserrat"/>
                <a:sym typeface="Montserrat"/>
              </a:defRPr>
            </a:lvl1pPr>
          </a:lstStyle>
          <a:p>
            <a:r>
              <a:rPr lang="en-US" sz="6000" dirty="0"/>
              <a:t>Focus Groups: Why meth and violent crime?</a:t>
            </a:r>
            <a:endParaRPr sz="4000" dirty="0"/>
          </a:p>
        </p:txBody>
      </p:sp>
      <p:sp>
        <p:nvSpPr>
          <p:cNvPr id="2" name="TextBox 1">
            <a:extLst>
              <a:ext uri="{FF2B5EF4-FFF2-40B4-BE49-F238E27FC236}">
                <a16:creationId xmlns:a16="http://schemas.microsoft.com/office/drawing/2014/main" id="{F20B34E8-1126-48BB-ADC1-C96FDD59D2F4}"/>
              </a:ext>
            </a:extLst>
          </p:cNvPr>
          <p:cNvSpPr txBox="1"/>
          <p:nvPr/>
        </p:nvSpPr>
        <p:spPr>
          <a:xfrm>
            <a:off x="529524" y="1997456"/>
            <a:ext cx="11148647" cy="6247864"/>
          </a:xfrm>
          <a:prstGeom prst="rect">
            <a:avLst/>
          </a:prstGeom>
          <a:noFill/>
        </p:spPr>
        <p:txBody>
          <a:bodyPr wrap="square" rtlCol="0">
            <a:spAutoFit/>
          </a:bodyPr>
          <a:lstStyle/>
          <a:p>
            <a:pPr marL="285750" indent="-285750">
              <a:buFont typeface="Arial" panose="020B0604020202020204" pitchFamily="34" charset="0"/>
              <a:buChar char="•"/>
            </a:pPr>
            <a:r>
              <a:rPr lang="en-US" sz="2400" dirty="0"/>
              <a:t>Meth is a stimulant that exacerbates already angry behavior. “I was never a violent person, but when I used meth I experienced and perpetuated violence”</a:t>
            </a:r>
          </a:p>
          <a:p>
            <a:pPr marL="285750" indent="-285750">
              <a:buFont typeface="Arial" panose="020B0604020202020204" pitchFamily="34" charset="0"/>
              <a:buChar char="•"/>
            </a:pPr>
            <a:r>
              <a:rPr lang="en-US" sz="2400" dirty="0"/>
              <a:t>The meth feels a lot stronger than it used to be and you don’t know what’s going to happen when you use it. There’s serious delusion about your confidence when on the drug. It gives you a huge false sense of confidence You don’t understand consequences and think you are invincible. </a:t>
            </a:r>
          </a:p>
          <a:p>
            <a:pPr marL="285750" indent="-285750">
              <a:buFont typeface="Arial" panose="020B0604020202020204" pitchFamily="34" charset="0"/>
              <a:buChar char="•"/>
            </a:pPr>
            <a:r>
              <a:rPr lang="en-US" sz="2400" dirty="0"/>
              <a:t>Property crime and stealing to afford methamphetamine (or trading stolen goods directly)</a:t>
            </a:r>
          </a:p>
          <a:p>
            <a:pPr marL="285750" indent="-285750">
              <a:buFont typeface="Arial" panose="020B0604020202020204" pitchFamily="34" charset="0"/>
              <a:buChar char="•"/>
            </a:pPr>
            <a:r>
              <a:rPr lang="en-US" sz="2400" dirty="0"/>
              <a:t>Greater purity creates dependence more quickly and escalates violence</a:t>
            </a:r>
          </a:p>
          <a:p>
            <a:pPr marL="285750" indent="-285750">
              <a:buFont typeface="Arial" panose="020B0604020202020204" pitchFamily="34" charset="0"/>
              <a:buChar char="•"/>
            </a:pPr>
            <a:r>
              <a:rPr lang="en-US" sz="2400" dirty="0"/>
              <a:t>People who are using meth aren’t sleeping, are paranoid, are agitated, they’re not eating, and all of their relationships are gone</a:t>
            </a:r>
          </a:p>
          <a:p>
            <a:pPr marL="285750" indent="-285750">
              <a:buFont typeface="Arial" panose="020B0604020202020204" pitchFamily="34" charset="0"/>
              <a:buChar char="•"/>
            </a:pPr>
            <a:r>
              <a:rPr lang="en-US" sz="2400" dirty="0"/>
              <a:t>Violence and use may escalate when individuals start using </a:t>
            </a:r>
            <a:r>
              <a:rPr lang="en-US" sz="2400" dirty="0" err="1"/>
              <a:t>intraveneously</a:t>
            </a:r>
            <a:endParaRPr lang="en-US" sz="2400" dirty="0"/>
          </a:p>
          <a:p>
            <a:endParaRPr lang="en-US" sz="2800" dirty="0"/>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endParaRPr lang="en-US" sz="2800" dirty="0"/>
          </a:p>
        </p:txBody>
      </p:sp>
    </p:spTree>
    <p:extLst>
      <p:ext uri="{BB962C8B-B14F-4D97-AF65-F5344CB8AC3E}">
        <p14:creationId xmlns:p14="http://schemas.microsoft.com/office/powerpoint/2010/main" val="2064562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A80E-3962-7744-8F50-E18C7624E815}"/>
              </a:ext>
            </a:extLst>
          </p:cNvPr>
          <p:cNvSpPr>
            <a:spLocks noGrp="1"/>
          </p:cNvSpPr>
          <p:nvPr>
            <p:ph type="title"/>
          </p:nvPr>
        </p:nvSpPr>
        <p:spPr/>
        <p:txBody>
          <a:bodyPr/>
          <a:lstStyle/>
          <a:p>
            <a:r>
              <a:rPr lang="en-US" dirty="0"/>
              <a:t>For Methamphetamine:</a:t>
            </a:r>
            <a:br>
              <a:rPr lang="en-US" dirty="0"/>
            </a:br>
            <a:r>
              <a:rPr lang="en-US" dirty="0"/>
              <a:t>Comprehensive, Long term behavioral therapies</a:t>
            </a:r>
          </a:p>
        </p:txBody>
      </p:sp>
      <p:graphicFrame>
        <p:nvGraphicFramePr>
          <p:cNvPr id="4" name="Diagram 3">
            <a:extLst>
              <a:ext uri="{FF2B5EF4-FFF2-40B4-BE49-F238E27FC236}">
                <a16:creationId xmlns:a16="http://schemas.microsoft.com/office/drawing/2014/main" id="{90359DF0-FD4C-AE4D-B5B7-2C34C890E59F}"/>
              </a:ext>
            </a:extLst>
          </p:cNvPr>
          <p:cNvGraphicFramePr/>
          <p:nvPr/>
        </p:nvGraphicFramePr>
        <p:xfrm>
          <a:off x="-246744" y="1472540"/>
          <a:ext cx="10554525" cy="55300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A40C6841-5148-D948-8ED5-B7660861561A}"/>
              </a:ext>
            </a:extLst>
          </p:cNvPr>
          <p:cNvSpPr txBox="1"/>
          <p:nvPr/>
        </p:nvSpPr>
        <p:spPr>
          <a:xfrm>
            <a:off x="7465621" y="1997563"/>
            <a:ext cx="4310743" cy="1200329"/>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chemeClr val="accent2">
                    <a:lumMod val="50000"/>
                  </a:schemeClr>
                </a:solidFill>
              </a:rPr>
              <a:t>Cognitive behavioral therapies</a:t>
            </a:r>
          </a:p>
          <a:p>
            <a:pPr marL="285750" indent="-285750">
              <a:buFont typeface="Arial" panose="020B0604020202020204" pitchFamily="34" charset="0"/>
              <a:buChar char="•"/>
            </a:pPr>
            <a:r>
              <a:rPr lang="en-US" sz="2400" dirty="0">
                <a:solidFill>
                  <a:schemeClr val="accent2">
                    <a:lumMod val="50000"/>
                  </a:schemeClr>
                </a:solidFill>
              </a:rPr>
              <a:t>Contingency management intervention</a:t>
            </a:r>
          </a:p>
        </p:txBody>
      </p:sp>
    </p:spTree>
    <p:extLst>
      <p:ext uri="{BB962C8B-B14F-4D97-AF65-F5344CB8AC3E}">
        <p14:creationId xmlns:p14="http://schemas.microsoft.com/office/powerpoint/2010/main" val="983648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483"/>
          <p:cNvSpPr/>
          <p:nvPr/>
        </p:nvSpPr>
        <p:spPr>
          <a:xfrm>
            <a:off x="0" y="1289648"/>
            <a:ext cx="12192000" cy="4501551"/>
          </a:xfrm>
          <a:prstGeom prst="rect">
            <a:avLst/>
          </a:prstGeom>
          <a:solidFill>
            <a:schemeClr val="accent1"/>
          </a:solidFill>
          <a:ln w="12700">
            <a:miter lim="400000"/>
          </a:ln>
        </p:spPr>
        <p:txBody>
          <a:bodyPr lIns="19050" tIns="19050" rIns="19050" bIns="19050" anchor="ctr"/>
          <a:lstStyle/>
          <a:p>
            <a:endParaRPr sz="2000"/>
          </a:p>
        </p:txBody>
      </p:sp>
      <p:sp>
        <p:nvSpPr>
          <p:cNvPr id="3" name="Shape 484"/>
          <p:cNvSpPr/>
          <p:nvPr/>
        </p:nvSpPr>
        <p:spPr>
          <a:xfrm>
            <a:off x="781291" y="2203102"/>
            <a:ext cx="10390751" cy="2522550"/>
          </a:xfrm>
          <a:prstGeom prst="rect">
            <a:avLst/>
          </a:prstGeom>
          <a:ln w="12700">
            <a:miter lim="400000"/>
          </a:ln>
          <a:extLst>
            <a:ext uri="{C572A759-6A51-4108-AA02-DFA0A04FC94B}">
              <ma14:wrappingTextBoxFlag xmlns:ma14="http://schemas.microsoft.com/office/mac/drawingml/2011/main" xmlns="" val="1"/>
            </a:ext>
          </a:extLst>
        </p:spPr>
        <p:txBody>
          <a:bodyPr wrap="square" lIns="25400" tIns="25400" rIns="25400" bIns="25400" anchor="ctr">
            <a:spAutoFit/>
          </a:bodyPr>
          <a:lstStyle>
            <a:lvl1pPr algn="l">
              <a:lnSpc>
                <a:spcPct val="80000"/>
              </a:lnSpc>
              <a:defRPr sz="16800" cap="none">
                <a:solidFill>
                  <a:srgbClr val="FFFFFF"/>
                </a:solidFill>
                <a:latin typeface="Montserrat"/>
                <a:ea typeface="Montserrat"/>
                <a:cs typeface="Montserrat"/>
                <a:sym typeface="Montserrat"/>
              </a:defRPr>
            </a:lvl1pPr>
          </a:lstStyle>
          <a:p>
            <a:pPr marR="0" lvl="0"/>
            <a:r>
              <a:rPr lang="en-US" sz="4000" dirty="0">
                <a:solidFill>
                  <a:schemeClr val="bg1"/>
                </a:solidFill>
                <a:latin typeface="Calibri" panose="020F0502020204030204" pitchFamily="34" charset="0"/>
                <a:ea typeface="Times New Roman" panose="02020603050405020304" pitchFamily="18" charset="0"/>
              </a:rPr>
              <a:t>Women using methamphetamine, particularly those of child-bearing age, are over-represented in the drug treatment courts, Department of Corrections treatment facilities, and in probation and parole.</a:t>
            </a:r>
            <a:endParaRPr lang="en-US" sz="4000" dirty="0">
              <a:solidFill>
                <a:schemeClr val="bg1"/>
              </a:solidFill>
              <a:latin typeface="Times New Roman" panose="02020603050405020304" pitchFamily="18" charset="0"/>
              <a:ea typeface="Times New Roman" panose="02020603050405020304" pitchFamily="18" charset="0"/>
            </a:endParaRPr>
          </a:p>
        </p:txBody>
      </p:sp>
      <p:sp>
        <p:nvSpPr>
          <p:cNvPr id="6" name="Shape 131"/>
          <p:cNvSpPr txBox="1">
            <a:spLocks/>
          </p:cNvSpPr>
          <p:nvPr/>
        </p:nvSpPr>
        <p:spPr>
          <a:xfrm>
            <a:off x="10723796" y="6291532"/>
            <a:ext cx="448246" cy="271869"/>
          </a:xfrm>
          <a:prstGeom prst="rect">
            <a:avLst/>
          </a:prstGeom>
          <a:extLst>
            <a:ext uri="{C572A759-6A51-4108-AA02-DFA0A04FC94B}">
              <ma14:wrappingTextBoxFlag xmlns:ma14="http://schemas.microsoft.com/office/mac/drawingml/2011/main" xmlns="" val="1"/>
            </a:ext>
          </a:extLst>
        </p:spPr>
        <p:txBody>
          <a:bodyPr anchor="ct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id-ID" sz="1050" dirty="0">
                <a:solidFill>
                  <a:schemeClr val="tx1">
                    <a:lumMod val="65000"/>
                    <a:lumOff val="35000"/>
                  </a:schemeClr>
                </a:solidFill>
                <a:latin typeface="Aller" panose="02000503030000020004" pitchFamily="2" charset="0"/>
              </a:rPr>
              <a:t>21</a:t>
            </a:r>
          </a:p>
        </p:txBody>
      </p:sp>
      <p:sp>
        <p:nvSpPr>
          <p:cNvPr id="5" name="Star: 5 Points 4">
            <a:extLst>
              <a:ext uri="{FF2B5EF4-FFF2-40B4-BE49-F238E27FC236}">
                <a16:creationId xmlns:a16="http://schemas.microsoft.com/office/drawing/2014/main" id="{B93D88DE-CD6D-4C28-A966-FA0AD2E7E7C5}"/>
              </a:ext>
            </a:extLst>
          </p:cNvPr>
          <p:cNvSpPr/>
          <p:nvPr/>
        </p:nvSpPr>
        <p:spPr>
          <a:xfrm>
            <a:off x="10128418" y="4972974"/>
            <a:ext cx="1190756" cy="1190756"/>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Tree>
    <p:extLst>
      <p:ext uri="{BB962C8B-B14F-4D97-AF65-F5344CB8AC3E}">
        <p14:creationId xmlns:p14="http://schemas.microsoft.com/office/powerpoint/2010/main" val="36473869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77740DAA-54CF-3746-9AD3-D23002B24DA8}"/>
              </a:ext>
            </a:extLst>
          </p:cNvPr>
          <p:cNvGrpSpPr/>
          <p:nvPr/>
        </p:nvGrpSpPr>
        <p:grpSpPr>
          <a:xfrm>
            <a:off x="2201105" y="588365"/>
            <a:ext cx="8449959" cy="5511936"/>
            <a:chOff x="1910593" y="144375"/>
            <a:chExt cx="7789784" cy="4822008"/>
          </a:xfrm>
        </p:grpSpPr>
        <p:sp>
          <p:nvSpPr>
            <p:cNvPr id="5" name="Rectangle 4">
              <a:extLst>
                <a:ext uri="{FF2B5EF4-FFF2-40B4-BE49-F238E27FC236}">
                  <a16:creationId xmlns:a16="http://schemas.microsoft.com/office/drawing/2014/main" id="{2E23D68C-831F-BB42-BD2F-3CDEB8C03BEE}"/>
                </a:ext>
              </a:extLst>
            </p:cNvPr>
            <p:cNvSpPr/>
            <p:nvPr/>
          </p:nvSpPr>
          <p:spPr>
            <a:xfrm>
              <a:off x="1910593" y="144375"/>
              <a:ext cx="7789784" cy="4673870"/>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6" name="TextBox 5">
              <a:extLst>
                <a:ext uri="{FF2B5EF4-FFF2-40B4-BE49-F238E27FC236}">
                  <a16:creationId xmlns:a16="http://schemas.microsoft.com/office/drawing/2014/main" id="{1CA31335-7D1E-0148-B11A-77AE063BC36C}"/>
                </a:ext>
              </a:extLst>
            </p:cNvPr>
            <p:cNvSpPr txBox="1"/>
            <p:nvPr/>
          </p:nvSpPr>
          <p:spPr>
            <a:xfrm>
              <a:off x="1910593" y="292513"/>
              <a:ext cx="7789784" cy="467387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40030" tIns="240030" rIns="240030" bIns="240030" numCol="1" spcCol="1270" anchor="ctr" anchorCtr="0">
              <a:noAutofit/>
            </a:bodyPr>
            <a:lstStyle/>
            <a:p>
              <a:pPr marL="0" lvl="0" indent="0" algn="ctr" defTabSz="2800350">
                <a:lnSpc>
                  <a:spcPct val="90000"/>
                </a:lnSpc>
                <a:spcBef>
                  <a:spcPct val="0"/>
                </a:spcBef>
                <a:spcAft>
                  <a:spcPct val="35000"/>
                </a:spcAft>
                <a:buNone/>
              </a:pPr>
              <a:r>
                <a:rPr lang="en-US" sz="6000" kern="1200" dirty="0"/>
                <a:t>What does the research say about the link between methamphetamine use and child welfare involvement?</a:t>
              </a:r>
            </a:p>
          </p:txBody>
        </p:sp>
      </p:grpSp>
    </p:spTree>
    <p:extLst>
      <p:ext uri="{BB962C8B-B14F-4D97-AF65-F5344CB8AC3E}">
        <p14:creationId xmlns:p14="http://schemas.microsoft.com/office/powerpoint/2010/main" val="26278633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4DDBE-B0E7-7047-8889-16990E1B4A1B}"/>
              </a:ext>
            </a:extLst>
          </p:cNvPr>
          <p:cNvSpPr>
            <a:spLocks noGrp="1"/>
          </p:cNvSpPr>
          <p:nvPr>
            <p:ph type="title"/>
          </p:nvPr>
        </p:nvSpPr>
        <p:spPr/>
        <p:txBody>
          <a:bodyPr>
            <a:normAutofit fontScale="90000"/>
          </a:bodyPr>
          <a:lstStyle/>
          <a:p>
            <a:r>
              <a:rPr lang="en-US" dirty="0"/>
              <a:t>Parents reporting abuse of methamphetamine whose children are in the child welfare system are more likely to be:</a:t>
            </a:r>
          </a:p>
        </p:txBody>
      </p:sp>
      <p:graphicFrame>
        <p:nvGraphicFramePr>
          <p:cNvPr id="4" name="Content Placeholder 3">
            <a:extLst>
              <a:ext uri="{FF2B5EF4-FFF2-40B4-BE49-F238E27FC236}">
                <a16:creationId xmlns:a16="http://schemas.microsoft.com/office/drawing/2014/main" id="{1B361F0F-D0E2-B44B-8186-50FD9F69A8A1}"/>
              </a:ext>
            </a:extLst>
          </p:cNvPr>
          <p:cNvGraphicFramePr>
            <a:graphicFrameLocks noGrp="1"/>
          </p:cNvGraphicFramePr>
          <p:nvPr>
            <p:ph idx="1"/>
          </p:nvPr>
        </p:nvGraphicFramePr>
        <p:xfrm>
          <a:off x="581025" y="2181224"/>
          <a:ext cx="11029616" cy="44227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a:extLst>
              <a:ext uri="{FF2B5EF4-FFF2-40B4-BE49-F238E27FC236}">
                <a16:creationId xmlns:a16="http://schemas.microsoft.com/office/drawing/2014/main" id="{9AA69719-8714-954D-BDDB-4B44C285203F}"/>
              </a:ext>
            </a:extLst>
          </p:cNvPr>
          <p:cNvSpPr/>
          <p:nvPr/>
        </p:nvSpPr>
        <p:spPr>
          <a:xfrm>
            <a:off x="6654799" y="2435224"/>
            <a:ext cx="4216400" cy="30681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Children of meth abusing parents are more likely to be placed into out of home care </a:t>
            </a:r>
          </a:p>
        </p:txBody>
      </p:sp>
      <p:sp>
        <p:nvSpPr>
          <p:cNvPr id="6" name="Rectangle 5">
            <a:extLst>
              <a:ext uri="{FF2B5EF4-FFF2-40B4-BE49-F238E27FC236}">
                <a16:creationId xmlns:a16="http://schemas.microsoft.com/office/drawing/2014/main" id="{E9ADBEA6-1341-254A-BC7F-B95B277A7B14}"/>
              </a:ext>
            </a:extLst>
          </p:cNvPr>
          <p:cNvSpPr/>
          <p:nvPr/>
        </p:nvSpPr>
        <p:spPr>
          <a:xfrm>
            <a:off x="9430941" y="5957668"/>
            <a:ext cx="1440258" cy="646331"/>
          </a:xfrm>
          <a:prstGeom prst="rect">
            <a:avLst/>
          </a:prstGeom>
        </p:spPr>
        <p:txBody>
          <a:bodyPr wrap="square">
            <a:spAutoFit/>
          </a:bodyPr>
          <a:lstStyle/>
          <a:p>
            <a:r>
              <a:rPr lang="en-US" dirty="0"/>
              <a:t>Carlson et al 2010</a:t>
            </a:r>
          </a:p>
        </p:txBody>
      </p:sp>
    </p:spTree>
    <p:extLst>
      <p:ext uri="{BB962C8B-B14F-4D97-AF65-F5344CB8AC3E}">
        <p14:creationId xmlns:p14="http://schemas.microsoft.com/office/powerpoint/2010/main" val="8964202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E82825FF-16FF-2942-AD11-97964E5F0298}"/>
              </a:ext>
            </a:extLst>
          </p:cNvPr>
          <p:cNvGraphicFramePr/>
          <p:nvPr/>
        </p:nvGraphicFramePr>
        <p:xfrm>
          <a:off x="581192" y="1933175"/>
          <a:ext cx="11029616" cy="46892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165C1166-36C8-3741-B18D-9096D099971F}"/>
              </a:ext>
            </a:extLst>
          </p:cNvPr>
          <p:cNvSpPr>
            <a:spLocks noGrp="1"/>
          </p:cNvSpPr>
          <p:nvPr>
            <p:ph type="title"/>
          </p:nvPr>
        </p:nvSpPr>
        <p:spPr/>
        <p:txBody>
          <a:bodyPr/>
          <a:lstStyle/>
          <a:p>
            <a:r>
              <a:rPr lang="en-US" dirty="0"/>
              <a:t>Special considerations for meth use in child welfare</a:t>
            </a:r>
          </a:p>
        </p:txBody>
      </p:sp>
      <p:pic>
        <p:nvPicPr>
          <p:cNvPr id="5" name="Graphic 4" descr="Brain">
            <a:extLst>
              <a:ext uri="{FF2B5EF4-FFF2-40B4-BE49-F238E27FC236}">
                <a16:creationId xmlns:a16="http://schemas.microsoft.com/office/drawing/2014/main" id="{6A50C5E9-CD06-E349-9DED-3D909BCA2CCD}"/>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65199" y="2098749"/>
            <a:ext cx="4358134" cy="4358134"/>
          </a:xfrm>
          <a:prstGeom prst="rect">
            <a:avLst/>
          </a:prstGeom>
        </p:spPr>
      </p:pic>
      <p:sp>
        <p:nvSpPr>
          <p:cNvPr id="7" name="Rectangle 6">
            <a:extLst>
              <a:ext uri="{FF2B5EF4-FFF2-40B4-BE49-F238E27FC236}">
                <a16:creationId xmlns:a16="http://schemas.microsoft.com/office/drawing/2014/main" id="{E31CEDAF-DB7B-794B-96D0-E242D404873D}"/>
              </a:ext>
            </a:extLst>
          </p:cNvPr>
          <p:cNvSpPr/>
          <p:nvPr/>
        </p:nvSpPr>
        <p:spPr>
          <a:xfrm>
            <a:off x="5323333" y="6158633"/>
            <a:ext cx="2276256" cy="646331"/>
          </a:xfrm>
          <a:prstGeom prst="rect">
            <a:avLst/>
          </a:prstGeom>
        </p:spPr>
        <p:txBody>
          <a:bodyPr wrap="square">
            <a:spAutoFit/>
          </a:bodyPr>
          <a:lstStyle/>
          <a:p>
            <a:r>
              <a:rPr lang="en-US" dirty="0"/>
              <a:t>Carlson et al 2010 and Sheridan 2014</a:t>
            </a:r>
          </a:p>
        </p:txBody>
      </p:sp>
    </p:spTree>
    <p:extLst>
      <p:ext uri="{BB962C8B-B14F-4D97-AF65-F5344CB8AC3E}">
        <p14:creationId xmlns:p14="http://schemas.microsoft.com/office/powerpoint/2010/main" val="33207546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35554-424F-9345-94FE-8C3267CEE967}"/>
              </a:ext>
            </a:extLst>
          </p:cNvPr>
          <p:cNvSpPr>
            <a:spLocks noGrp="1"/>
          </p:cNvSpPr>
          <p:nvPr>
            <p:ph type="title"/>
          </p:nvPr>
        </p:nvSpPr>
        <p:spPr/>
        <p:txBody>
          <a:bodyPr/>
          <a:lstStyle/>
          <a:p>
            <a:r>
              <a:rPr lang="en-US" dirty="0"/>
              <a:t>Children in the child welfare system from meth abusing homes Experience</a:t>
            </a:r>
          </a:p>
        </p:txBody>
      </p:sp>
      <p:graphicFrame>
        <p:nvGraphicFramePr>
          <p:cNvPr id="4" name="Content Placeholder 3">
            <a:extLst>
              <a:ext uri="{FF2B5EF4-FFF2-40B4-BE49-F238E27FC236}">
                <a16:creationId xmlns:a16="http://schemas.microsoft.com/office/drawing/2014/main" id="{6073D840-322D-9543-8BB7-1B9A0448F8F9}"/>
              </a:ext>
            </a:extLst>
          </p:cNvPr>
          <p:cNvGraphicFramePr>
            <a:graphicFrameLocks noGrp="1"/>
          </p:cNvGraphicFramePr>
          <p:nvPr>
            <p:ph idx="1"/>
          </p:nvPr>
        </p:nvGraphicFramePr>
        <p:xfrm>
          <a:off x="580858" y="2350558"/>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a:extLst>
              <a:ext uri="{FF2B5EF4-FFF2-40B4-BE49-F238E27FC236}">
                <a16:creationId xmlns:a16="http://schemas.microsoft.com/office/drawing/2014/main" id="{66BC869F-E061-8841-8D2D-B42B357E41EA}"/>
              </a:ext>
            </a:extLst>
          </p:cNvPr>
          <p:cNvSpPr/>
          <p:nvPr/>
        </p:nvSpPr>
        <p:spPr>
          <a:xfrm>
            <a:off x="7202933" y="6028796"/>
            <a:ext cx="2276256" cy="369332"/>
          </a:xfrm>
          <a:prstGeom prst="rect">
            <a:avLst/>
          </a:prstGeom>
        </p:spPr>
        <p:txBody>
          <a:bodyPr wrap="square">
            <a:spAutoFit/>
          </a:bodyPr>
          <a:lstStyle/>
          <a:p>
            <a:r>
              <a:rPr lang="en-US" dirty="0"/>
              <a:t>Sheridan 2014</a:t>
            </a:r>
          </a:p>
        </p:txBody>
      </p:sp>
    </p:spTree>
    <p:extLst>
      <p:ext uri="{BB962C8B-B14F-4D97-AF65-F5344CB8AC3E}">
        <p14:creationId xmlns:p14="http://schemas.microsoft.com/office/powerpoint/2010/main" val="2348645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667D9-DFD7-E042-9F6B-4595AAE4DF1D}"/>
              </a:ext>
            </a:extLst>
          </p:cNvPr>
          <p:cNvSpPr>
            <a:spLocks noGrp="1"/>
          </p:cNvSpPr>
          <p:nvPr>
            <p:ph type="title"/>
          </p:nvPr>
        </p:nvSpPr>
        <p:spPr/>
        <p:txBody>
          <a:bodyPr/>
          <a:lstStyle/>
          <a:p>
            <a:r>
              <a:rPr lang="en-US" dirty="0"/>
              <a:t>Conclusion</a:t>
            </a:r>
          </a:p>
        </p:txBody>
      </p:sp>
      <p:graphicFrame>
        <p:nvGraphicFramePr>
          <p:cNvPr id="4" name="Content Placeholder 3">
            <a:extLst>
              <a:ext uri="{FF2B5EF4-FFF2-40B4-BE49-F238E27FC236}">
                <a16:creationId xmlns:a16="http://schemas.microsoft.com/office/drawing/2014/main" id="{01B9E53F-199E-E644-8828-D4354F0A50A6}"/>
              </a:ext>
            </a:extLst>
          </p:cNvPr>
          <p:cNvGraphicFramePr>
            <a:graphicFrameLocks noGrp="1"/>
          </p:cNvGraphicFramePr>
          <p:nvPr>
            <p:ph idx="1"/>
          </p:nvPr>
        </p:nvGraphicFramePr>
        <p:xfrm>
          <a:off x="355600" y="702156"/>
          <a:ext cx="11463867" cy="59357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30824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A7B87-4B06-3C49-96BA-51486EE7F399}"/>
              </a:ext>
            </a:extLst>
          </p:cNvPr>
          <p:cNvSpPr>
            <a:spLocks noGrp="1"/>
          </p:cNvSpPr>
          <p:nvPr>
            <p:ph type="title"/>
          </p:nvPr>
        </p:nvSpPr>
        <p:spPr/>
        <p:txBody>
          <a:bodyPr/>
          <a:lstStyle/>
          <a:p>
            <a:r>
              <a:rPr lang="en-US" dirty="0"/>
              <a:t>Questions? Points for Action?</a:t>
            </a:r>
          </a:p>
        </p:txBody>
      </p:sp>
      <p:pic>
        <p:nvPicPr>
          <p:cNvPr id="5" name="Picture 4">
            <a:extLst>
              <a:ext uri="{FF2B5EF4-FFF2-40B4-BE49-F238E27FC236}">
                <a16:creationId xmlns:a16="http://schemas.microsoft.com/office/drawing/2014/main" id="{E84831AC-1EB7-5C4B-854D-F64F95042E9A}"/>
              </a:ext>
            </a:extLst>
          </p:cNvPr>
          <p:cNvPicPr>
            <a:picLocks noChangeAspect="1"/>
          </p:cNvPicPr>
          <p:nvPr/>
        </p:nvPicPr>
        <p:blipFill>
          <a:blip r:embed="rId3"/>
          <a:stretch>
            <a:fillRect/>
          </a:stretch>
        </p:blipFill>
        <p:spPr>
          <a:xfrm>
            <a:off x="581192" y="2631219"/>
            <a:ext cx="4636233" cy="1031414"/>
          </a:xfrm>
          <a:prstGeom prst="rect">
            <a:avLst/>
          </a:prstGeom>
        </p:spPr>
      </p:pic>
      <p:sp>
        <p:nvSpPr>
          <p:cNvPr id="6" name="Subtitle 2">
            <a:extLst>
              <a:ext uri="{FF2B5EF4-FFF2-40B4-BE49-F238E27FC236}">
                <a16:creationId xmlns:a16="http://schemas.microsoft.com/office/drawing/2014/main" id="{FC3E9344-E78E-5A41-B26A-9CCCA8C77065}"/>
              </a:ext>
            </a:extLst>
          </p:cNvPr>
          <p:cNvSpPr txBox="1">
            <a:spLocks/>
          </p:cNvSpPr>
          <p:nvPr/>
        </p:nvSpPr>
        <p:spPr>
          <a:xfrm>
            <a:off x="977432" y="3662633"/>
            <a:ext cx="4239993" cy="590321"/>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US" dirty="0"/>
              <a:t>406-431-9260  |    </a:t>
            </a:r>
            <a:r>
              <a:rPr lang="en-US" dirty="0" err="1"/>
              <a:t>lovelandk@gmail.com</a:t>
            </a:r>
            <a:endParaRPr lang="en-US" dirty="0"/>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13665" y="2164554"/>
            <a:ext cx="6075680" cy="2420146"/>
          </a:xfrm>
          <a:prstGeom prst="rect">
            <a:avLst/>
          </a:prstGeom>
        </p:spPr>
      </p:pic>
    </p:spTree>
    <p:extLst>
      <p:ext uri="{BB962C8B-B14F-4D97-AF65-F5344CB8AC3E}">
        <p14:creationId xmlns:p14="http://schemas.microsoft.com/office/powerpoint/2010/main" val="836375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90F96-4C65-5D4A-AF2B-2AD3D28F7660}"/>
              </a:ext>
            </a:extLst>
          </p:cNvPr>
          <p:cNvSpPr>
            <a:spLocks noGrp="1"/>
          </p:cNvSpPr>
          <p:nvPr>
            <p:ph type="title"/>
          </p:nvPr>
        </p:nvSpPr>
        <p:spPr/>
        <p:txBody>
          <a:bodyPr>
            <a:normAutofit/>
          </a:bodyPr>
          <a:lstStyle/>
          <a:p>
            <a:r>
              <a:rPr lang="en-US" dirty="0"/>
              <a:t>Motivational Incentives for Enhancing Drug Abuse Recovery (MIEDAR)</a:t>
            </a:r>
          </a:p>
        </p:txBody>
      </p:sp>
      <p:graphicFrame>
        <p:nvGraphicFramePr>
          <p:cNvPr id="4" name="Content Placeholder 3">
            <a:extLst>
              <a:ext uri="{FF2B5EF4-FFF2-40B4-BE49-F238E27FC236}">
                <a16:creationId xmlns:a16="http://schemas.microsoft.com/office/drawing/2014/main" id="{897F7510-9E1A-0B40-ABF3-B32C3422DC77}"/>
              </a:ext>
            </a:extLst>
          </p:cNvPr>
          <p:cNvGraphicFramePr>
            <a:graphicFrameLocks noGrp="1"/>
          </p:cNvGraphicFramePr>
          <p:nvPr>
            <p:ph idx="1"/>
          </p:nvPr>
        </p:nvGraphicFramePr>
        <p:xfrm>
          <a:off x="1173245" y="2240602"/>
          <a:ext cx="9845510" cy="43858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7729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Treatment supports for meth and other SUDs</a:t>
            </a:r>
          </a:p>
        </p:txBody>
      </p:sp>
      <p:sp>
        <p:nvSpPr>
          <p:cNvPr id="5" name="Content Placeholder 4"/>
          <p:cNvSpPr>
            <a:spLocks noGrp="1"/>
          </p:cNvSpPr>
          <p:nvPr>
            <p:ph idx="1"/>
          </p:nvPr>
        </p:nvSpPr>
        <p:spPr>
          <a:xfrm>
            <a:off x="581193" y="2266545"/>
            <a:ext cx="11029615" cy="3472774"/>
          </a:xfrm>
        </p:spPr>
        <p:txBody>
          <a:bodyPr>
            <a:noAutofit/>
          </a:bodyPr>
          <a:lstStyle/>
          <a:p>
            <a:pPr marL="285750" indent="-285750">
              <a:buFont typeface="Arial" panose="020B0604020202020204" pitchFamily="34" charset="0"/>
              <a:buChar char="•"/>
            </a:pPr>
            <a:endParaRPr lang="en-US" sz="2400" dirty="0">
              <a:solidFill>
                <a:schemeClr val="tx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2400" dirty="0">
                <a:solidFill>
                  <a:schemeClr val="tx1"/>
                </a:solidFill>
                <a:latin typeface="Calibri" panose="020F0502020204030204" pitchFamily="34" charset="0"/>
                <a:cs typeface="Calibri" panose="020F0502020204030204" pitchFamily="34" charset="0"/>
              </a:rPr>
              <a:t>Comprehensive evidence-based programs (i.e., MATRIX)</a:t>
            </a:r>
          </a:p>
          <a:p>
            <a:pPr marL="285750" indent="-285750">
              <a:buFont typeface="Arial" panose="020B0604020202020204" pitchFamily="34" charset="0"/>
              <a:buChar char="•"/>
            </a:pPr>
            <a:r>
              <a:rPr lang="en-US" sz="2400" dirty="0">
                <a:solidFill>
                  <a:schemeClr val="tx1"/>
                </a:solidFill>
                <a:latin typeface="Calibri" panose="020F0502020204030204" pitchFamily="34" charset="0"/>
                <a:cs typeface="Calibri" panose="020F0502020204030204" pitchFamily="34" charset="0"/>
              </a:rPr>
              <a:t>Recovery and social supports (AA, NA, MA, Phoenix)</a:t>
            </a:r>
          </a:p>
          <a:p>
            <a:pPr marL="285750" indent="-285750">
              <a:buFont typeface="Arial" panose="020B0604020202020204" pitchFamily="34" charset="0"/>
              <a:buChar char="•"/>
            </a:pPr>
            <a:r>
              <a:rPr lang="en-US" sz="2400" dirty="0">
                <a:solidFill>
                  <a:schemeClr val="tx1"/>
                </a:solidFill>
                <a:latin typeface="Calibri" panose="020F0502020204030204" pitchFamily="34" charset="0"/>
                <a:cs typeface="Calibri" panose="020F0502020204030204" pitchFamily="34" charset="0"/>
              </a:rPr>
              <a:t>Case management and connection to community-based services including those addressing SDOH (i.e., housing)</a:t>
            </a:r>
          </a:p>
          <a:p>
            <a:pPr marL="285750" indent="-285750">
              <a:buFont typeface="Arial" panose="020B0604020202020204" pitchFamily="34" charset="0"/>
              <a:buChar char="•"/>
            </a:pPr>
            <a:r>
              <a:rPr lang="en-US" sz="2400" dirty="0">
                <a:solidFill>
                  <a:schemeClr val="tx1"/>
                </a:solidFill>
                <a:latin typeface="Calibri" panose="020F0502020204030204" pitchFamily="34" charset="0"/>
                <a:cs typeface="Calibri" panose="020F0502020204030204" pitchFamily="34" charset="0"/>
              </a:rPr>
              <a:t>Peers to provide integration services and support – from treatment to community; from hospital to community; from jail to community</a:t>
            </a:r>
          </a:p>
        </p:txBody>
      </p:sp>
    </p:spTree>
    <p:extLst>
      <p:ext uri="{BB962C8B-B14F-4D97-AF65-F5344CB8AC3E}">
        <p14:creationId xmlns:p14="http://schemas.microsoft.com/office/powerpoint/2010/main" val="880881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4F72CB67-195A-CE44-AF37-BE03C2FD63E0}"/>
              </a:ext>
            </a:extLst>
          </p:cNvPr>
          <p:cNvGraphicFramePr/>
          <p:nvPr/>
        </p:nvGraphicFramePr>
        <p:xfrm>
          <a:off x="0" y="-47502"/>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2942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hape 483"/>
          <p:cNvSpPr/>
          <p:nvPr/>
        </p:nvSpPr>
        <p:spPr>
          <a:xfrm>
            <a:off x="-154745" y="0"/>
            <a:ext cx="12346745" cy="1702191"/>
          </a:xfrm>
          <a:prstGeom prst="rect">
            <a:avLst/>
          </a:prstGeom>
          <a:solidFill>
            <a:schemeClr val="accent1"/>
          </a:solidFill>
          <a:ln w="12700">
            <a:miter lim="400000"/>
          </a:ln>
        </p:spPr>
        <p:txBody>
          <a:bodyPr lIns="19050" tIns="19050" rIns="19050" bIns="19050" anchor="ctr"/>
          <a:lstStyle/>
          <a:p>
            <a:endParaRPr sz="2000"/>
          </a:p>
        </p:txBody>
      </p:sp>
      <p:sp>
        <p:nvSpPr>
          <p:cNvPr id="38" name="Shape 484"/>
          <p:cNvSpPr/>
          <p:nvPr/>
        </p:nvSpPr>
        <p:spPr>
          <a:xfrm>
            <a:off x="668855" y="225183"/>
            <a:ext cx="11255859" cy="1547090"/>
          </a:xfrm>
          <a:prstGeom prst="rect">
            <a:avLst/>
          </a:prstGeom>
          <a:ln w="12700">
            <a:miter lim="400000"/>
          </a:ln>
          <a:extLst>
            <a:ext uri="{C572A759-6A51-4108-AA02-DFA0A04FC94B}">
              <ma14:wrappingTextBoxFlag xmlns:ma14="http://schemas.microsoft.com/office/mac/drawingml/2011/main" xmlns="" val="1"/>
            </a:ext>
          </a:extLst>
        </p:spPr>
        <p:txBody>
          <a:bodyPr wrap="square" lIns="25400" tIns="25400" rIns="25400" bIns="25400" anchor="ctr">
            <a:spAutoFit/>
          </a:bodyPr>
          <a:lstStyle>
            <a:lvl1pPr algn="l">
              <a:lnSpc>
                <a:spcPct val="80000"/>
              </a:lnSpc>
              <a:defRPr sz="16800" cap="none">
                <a:solidFill>
                  <a:srgbClr val="FFFFFF"/>
                </a:solidFill>
                <a:latin typeface="Montserrat"/>
                <a:ea typeface="Montserrat"/>
                <a:cs typeface="Montserrat"/>
                <a:sym typeface="Montserrat"/>
              </a:defRPr>
            </a:lvl1pPr>
          </a:lstStyle>
          <a:p>
            <a:r>
              <a:rPr lang="en-US" sz="6000" dirty="0"/>
              <a:t>Focus Groups: Suggestions for Improving Treatment</a:t>
            </a:r>
            <a:endParaRPr sz="4000" dirty="0"/>
          </a:p>
        </p:txBody>
      </p:sp>
      <p:sp>
        <p:nvSpPr>
          <p:cNvPr id="2" name="TextBox 1">
            <a:extLst>
              <a:ext uri="{FF2B5EF4-FFF2-40B4-BE49-F238E27FC236}">
                <a16:creationId xmlns:a16="http://schemas.microsoft.com/office/drawing/2014/main" id="{F20B34E8-1126-48BB-ADC1-C96FDD59D2F4}"/>
              </a:ext>
            </a:extLst>
          </p:cNvPr>
          <p:cNvSpPr txBox="1"/>
          <p:nvPr/>
        </p:nvSpPr>
        <p:spPr>
          <a:xfrm>
            <a:off x="787790" y="2110154"/>
            <a:ext cx="10367890" cy="5262979"/>
          </a:xfrm>
          <a:prstGeom prst="rect">
            <a:avLst/>
          </a:prstGeom>
          <a:noFill/>
        </p:spPr>
        <p:txBody>
          <a:bodyPr wrap="square" rtlCol="0">
            <a:spAutoFit/>
          </a:bodyPr>
          <a:lstStyle/>
          <a:p>
            <a:pPr marL="285750" indent="-285750">
              <a:buFont typeface="Arial" panose="020B0604020202020204" pitchFamily="34" charset="0"/>
              <a:buChar char="•"/>
            </a:pPr>
            <a:r>
              <a:rPr lang="en-US" sz="2800" dirty="0"/>
              <a:t>Need long enough treatment for meth to clear your mind and begin to engage. </a:t>
            </a:r>
          </a:p>
          <a:p>
            <a:pPr marL="285750" indent="-285750">
              <a:buFont typeface="Arial" panose="020B0604020202020204" pitchFamily="34" charset="0"/>
              <a:buChar char="•"/>
            </a:pPr>
            <a:r>
              <a:rPr lang="en-US" sz="2800" dirty="0"/>
              <a:t>Repeated support for community-based treatment and long term support to maintain sobriety</a:t>
            </a:r>
          </a:p>
          <a:p>
            <a:pPr marL="742950" lvl="1" indent="-285750">
              <a:buFont typeface="Arial" panose="020B0604020202020204" pitchFamily="34" charset="0"/>
              <a:buChar char="•"/>
            </a:pPr>
            <a:r>
              <a:rPr lang="en-US" sz="2800" i="1" dirty="0"/>
              <a:t>“In the in-patient environment, I didn’t learn how to deal with my triggers.”</a:t>
            </a:r>
          </a:p>
          <a:p>
            <a:pPr marL="742950" lvl="1" indent="-285750">
              <a:buFont typeface="Arial" panose="020B0604020202020204" pitchFamily="34" charset="0"/>
              <a:buChar char="•"/>
            </a:pPr>
            <a:r>
              <a:rPr lang="en-US" sz="2800" i="1" dirty="0"/>
              <a:t>“I need to learn how to live and be sober”</a:t>
            </a:r>
          </a:p>
          <a:p>
            <a:pPr marL="285750" indent="-285750">
              <a:buFont typeface="Arial" panose="020B0604020202020204" pitchFamily="34" charset="0"/>
              <a:buChar char="•"/>
            </a:pPr>
            <a:r>
              <a:rPr lang="en-US" sz="2800" dirty="0"/>
              <a:t>Need to shorten wait times to enter treatment:</a:t>
            </a:r>
          </a:p>
          <a:p>
            <a:pPr marL="742950" lvl="1" indent="-285750">
              <a:buFont typeface="Arial" panose="020B0604020202020204" pitchFamily="34" charset="0"/>
              <a:buChar char="•"/>
            </a:pPr>
            <a:r>
              <a:rPr lang="en-US" sz="2800" i="1" dirty="0"/>
              <a:t>“During the wait for treatment, either jail or death are the only options” </a:t>
            </a:r>
          </a:p>
          <a:p>
            <a:pPr marL="742950" lvl="1" indent="-285750">
              <a:buFont typeface="Arial" panose="020B0604020202020204" pitchFamily="34" charset="0"/>
              <a:buChar char="•"/>
            </a:pPr>
            <a:endParaRPr lang="en-US" sz="2800" i="1" dirty="0"/>
          </a:p>
          <a:p>
            <a:pPr marL="285750" indent="-285750">
              <a:buFont typeface="Arial" panose="020B0604020202020204" pitchFamily="34" charset="0"/>
              <a:buChar char="•"/>
            </a:pPr>
            <a:endParaRPr lang="en-US" sz="2800" i="1" dirty="0"/>
          </a:p>
        </p:txBody>
      </p:sp>
    </p:spTree>
    <p:extLst>
      <p:ext uri="{BB962C8B-B14F-4D97-AF65-F5344CB8AC3E}">
        <p14:creationId xmlns:p14="http://schemas.microsoft.com/office/powerpoint/2010/main" val="3721441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4BBCFE82-949E-FF49-BBF5-4A0CD7C830D9}"/>
              </a:ext>
            </a:extLst>
          </p:cNvPr>
          <p:cNvGraphicFramePr>
            <a:graphicFrameLocks noGrp="1"/>
          </p:cNvGraphicFramePr>
          <p:nvPr>
            <p:ph idx="1"/>
          </p:nvPr>
        </p:nvGraphicFramePr>
        <p:xfrm>
          <a:off x="581025" y="1090612"/>
          <a:ext cx="11610975" cy="46767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ectangle 1">
            <a:extLst>
              <a:ext uri="{FF2B5EF4-FFF2-40B4-BE49-F238E27FC236}">
                <a16:creationId xmlns:a16="http://schemas.microsoft.com/office/drawing/2014/main" id="{85B8CE89-2F8A-0D46-8EE1-F663D7539ED4}"/>
              </a:ext>
            </a:extLst>
          </p:cNvPr>
          <p:cNvSpPr/>
          <p:nvPr/>
        </p:nvSpPr>
        <p:spPr>
          <a:xfrm>
            <a:off x="3608508" y="6055268"/>
            <a:ext cx="5556008" cy="369332"/>
          </a:xfrm>
          <a:prstGeom prst="rect">
            <a:avLst/>
          </a:prstGeom>
        </p:spPr>
        <p:txBody>
          <a:bodyPr wrap="none">
            <a:spAutoFit/>
          </a:bodyPr>
          <a:lstStyle/>
          <a:p>
            <a:r>
              <a:rPr lang="en-US" dirty="0"/>
              <a:t>Acknowledgement: Linda Truitt, US Department of Justice</a:t>
            </a:r>
          </a:p>
        </p:txBody>
      </p:sp>
    </p:spTree>
    <p:extLst>
      <p:ext uri="{BB962C8B-B14F-4D97-AF65-F5344CB8AC3E}">
        <p14:creationId xmlns:p14="http://schemas.microsoft.com/office/powerpoint/2010/main" val="1646017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B5E71-F5B3-3949-BA70-5AB380369A00}"/>
              </a:ext>
            </a:extLst>
          </p:cNvPr>
          <p:cNvSpPr>
            <a:spLocks noGrp="1"/>
          </p:cNvSpPr>
          <p:nvPr>
            <p:ph type="title"/>
          </p:nvPr>
        </p:nvSpPr>
        <p:spPr>
          <a:xfrm>
            <a:off x="1518261" y="604318"/>
            <a:ext cx="9155475" cy="1013800"/>
          </a:xfrm>
        </p:spPr>
        <p:txBody>
          <a:bodyPr>
            <a:normAutofit/>
          </a:bodyPr>
          <a:lstStyle/>
          <a:p>
            <a:pPr lvl="0" algn="ctr"/>
            <a:r>
              <a:rPr lang="en-US" dirty="0"/>
              <a:t>What do law enforcement say?</a:t>
            </a:r>
          </a:p>
        </p:txBody>
      </p:sp>
      <p:graphicFrame>
        <p:nvGraphicFramePr>
          <p:cNvPr id="4" name="Content Placeholder 3">
            <a:extLst>
              <a:ext uri="{FF2B5EF4-FFF2-40B4-BE49-F238E27FC236}">
                <a16:creationId xmlns:a16="http://schemas.microsoft.com/office/drawing/2014/main" id="{0F2A4547-B2CA-024A-BFBF-E205413CEFB7}"/>
              </a:ext>
            </a:extLst>
          </p:cNvPr>
          <p:cNvGraphicFramePr>
            <a:graphicFrameLocks noGrp="1"/>
          </p:cNvGraphicFramePr>
          <p:nvPr>
            <p:ph idx="1"/>
          </p:nvPr>
        </p:nvGraphicFramePr>
        <p:xfrm>
          <a:off x="1408110" y="2119344"/>
          <a:ext cx="9375775"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24D10497-FAF1-694F-ABB6-52B9F278562B}"/>
              </a:ext>
            </a:extLst>
          </p:cNvPr>
          <p:cNvSpPr txBox="1"/>
          <p:nvPr/>
        </p:nvSpPr>
        <p:spPr>
          <a:xfrm>
            <a:off x="1100666" y="5980837"/>
            <a:ext cx="9990667" cy="1754326"/>
          </a:xfrm>
          <a:prstGeom prst="rect">
            <a:avLst/>
          </a:prstGeom>
          <a:noFill/>
        </p:spPr>
        <p:txBody>
          <a:bodyPr wrap="square" rtlCol="0">
            <a:spAutoFit/>
          </a:bodyPr>
          <a:lstStyle/>
          <a:p>
            <a:r>
              <a:rPr lang="en-US" dirty="0"/>
              <a:t>Sources: 2017, U.S. Sentencing Commission, CBP Enforcement Statistics 2018, DEA 2017, 2017 National Drug Threat Survey-unclassified</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208216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19090"/>
            <a:ext cx="11029616" cy="1013800"/>
          </a:xfrm>
        </p:spPr>
        <p:txBody>
          <a:bodyPr/>
          <a:lstStyle/>
          <a:p>
            <a:pPr algn="ctr"/>
            <a:r>
              <a:rPr lang="en-US" dirty="0"/>
              <a:t>TYPES OF VIOLENCE ASSOCIATED WITH SUBSTANCE USE</a:t>
            </a:r>
          </a:p>
        </p:txBody>
      </p:sp>
      <p:sp>
        <p:nvSpPr>
          <p:cNvPr id="11" name="Title 1">
            <a:extLst>
              <a:ext uri="{FF2B5EF4-FFF2-40B4-BE49-F238E27FC236}">
                <a16:creationId xmlns:a16="http://schemas.microsoft.com/office/drawing/2014/main" id="{EFEDCB71-F0DC-49FB-8F19-42FC476974D5}"/>
              </a:ext>
            </a:extLst>
          </p:cNvPr>
          <p:cNvSpPr txBox="1">
            <a:spLocks/>
          </p:cNvSpPr>
          <p:nvPr/>
        </p:nvSpPr>
        <p:spPr>
          <a:xfrm>
            <a:off x="1727367" y="3972460"/>
            <a:ext cx="11029616" cy="1013800"/>
          </a:xfrm>
          <a:prstGeom prst="rect">
            <a:avLst/>
          </a:prstGeom>
        </p:spPr>
        <p:txBody>
          <a:bodyPr vert="horz" lIns="91440" tIns="45720" rIns="91440" bIns="45720" rtlCol="0" anchor="b">
            <a:norm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solidFill>
                <a:schemeClr val="tx1"/>
              </a:solidFill>
            </a:endParaRPr>
          </a:p>
        </p:txBody>
      </p:sp>
      <p:graphicFrame>
        <p:nvGraphicFramePr>
          <p:cNvPr id="13" name="Diagram 12">
            <a:extLst>
              <a:ext uri="{FF2B5EF4-FFF2-40B4-BE49-F238E27FC236}">
                <a16:creationId xmlns:a16="http://schemas.microsoft.com/office/drawing/2014/main" id="{B6725729-9F45-654C-A757-F9F42570C609}"/>
              </a:ext>
            </a:extLst>
          </p:cNvPr>
          <p:cNvGraphicFramePr/>
          <p:nvPr/>
        </p:nvGraphicFramePr>
        <p:xfrm>
          <a:off x="423333" y="1642533"/>
          <a:ext cx="11768667" cy="52154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Rectangle 13">
            <a:extLst>
              <a:ext uri="{FF2B5EF4-FFF2-40B4-BE49-F238E27FC236}">
                <a16:creationId xmlns:a16="http://schemas.microsoft.com/office/drawing/2014/main" id="{B37C27FD-A2A7-BE4E-9797-49EB485F182C}"/>
              </a:ext>
            </a:extLst>
          </p:cNvPr>
          <p:cNvSpPr/>
          <p:nvPr/>
        </p:nvSpPr>
        <p:spPr>
          <a:xfrm>
            <a:off x="8034699" y="6138910"/>
            <a:ext cx="2785634" cy="369332"/>
          </a:xfrm>
          <a:prstGeom prst="rect">
            <a:avLst/>
          </a:prstGeom>
        </p:spPr>
        <p:txBody>
          <a:bodyPr wrap="none">
            <a:spAutoFit/>
          </a:bodyPr>
          <a:lstStyle/>
          <a:p>
            <a:r>
              <a:rPr lang="en-US" dirty="0"/>
              <a:t>Goldstein Framework, 1985</a:t>
            </a:r>
          </a:p>
        </p:txBody>
      </p:sp>
      <p:pic>
        <p:nvPicPr>
          <p:cNvPr id="16" name="Graphic 15" descr="Brain in head">
            <a:extLst>
              <a:ext uri="{FF2B5EF4-FFF2-40B4-BE49-F238E27FC236}">
                <a16:creationId xmlns:a16="http://schemas.microsoft.com/office/drawing/2014/main" id="{1478E946-7E21-C646-ABE6-6A1A8799DDF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850466" y="4479360"/>
            <a:ext cx="914400" cy="914400"/>
          </a:xfrm>
          <a:prstGeom prst="rect">
            <a:avLst/>
          </a:prstGeom>
        </p:spPr>
      </p:pic>
      <p:pic>
        <p:nvPicPr>
          <p:cNvPr id="18" name="Graphic 17" descr="User network">
            <a:extLst>
              <a:ext uri="{FF2B5EF4-FFF2-40B4-BE49-F238E27FC236}">
                <a16:creationId xmlns:a16="http://schemas.microsoft.com/office/drawing/2014/main" id="{75E7E7B0-9014-7241-A666-A482D36AC31A}"/>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7242175" y="3748207"/>
            <a:ext cx="914400" cy="914400"/>
          </a:xfrm>
          <a:prstGeom prst="rect">
            <a:avLst/>
          </a:prstGeom>
        </p:spPr>
      </p:pic>
      <p:pic>
        <p:nvPicPr>
          <p:cNvPr id="20" name="Graphic 19" descr="Money">
            <a:extLst>
              <a:ext uri="{FF2B5EF4-FFF2-40B4-BE49-F238E27FC236}">
                <a16:creationId xmlns:a16="http://schemas.microsoft.com/office/drawing/2014/main" id="{757DC81B-7B89-E147-A4C6-EE24290C7EA9}"/>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5181600" y="2283348"/>
            <a:ext cx="914400" cy="914400"/>
          </a:xfrm>
          <a:prstGeom prst="rect">
            <a:avLst/>
          </a:prstGeom>
        </p:spPr>
      </p:pic>
    </p:spTree>
    <p:extLst>
      <p:ext uri="{BB962C8B-B14F-4D97-AF65-F5344CB8AC3E}">
        <p14:creationId xmlns:p14="http://schemas.microsoft.com/office/powerpoint/2010/main" val="2482729065"/>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662</TotalTime>
  <Words>1462</Words>
  <Application>Microsoft Office PowerPoint</Application>
  <PresentationFormat>Widescreen</PresentationFormat>
  <Paragraphs>154</Paragraphs>
  <Slides>26</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Aller</vt:lpstr>
      <vt:lpstr>Arial</vt:lpstr>
      <vt:lpstr>Calibri</vt:lpstr>
      <vt:lpstr>Gill Sans MT</vt:lpstr>
      <vt:lpstr>Montserrat</vt:lpstr>
      <vt:lpstr>Times New Roman</vt:lpstr>
      <vt:lpstr>Wingdings 2</vt:lpstr>
      <vt:lpstr>Dividend</vt:lpstr>
      <vt:lpstr>PowerPoint Presentation</vt:lpstr>
      <vt:lpstr>For Methamphetamine: Comprehensive, Long term behavioral therapies</vt:lpstr>
      <vt:lpstr>Motivational Incentives for Enhancing Drug Abuse Recovery (MIEDAR)</vt:lpstr>
      <vt:lpstr>Treatment supports for meth and other SUDs</vt:lpstr>
      <vt:lpstr>PowerPoint Presentation</vt:lpstr>
      <vt:lpstr>PowerPoint Presentation</vt:lpstr>
      <vt:lpstr>PowerPoint Presentation</vt:lpstr>
      <vt:lpstr>What do law enforcement say?</vt:lpstr>
      <vt:lpstr>TYPES OF VIOLENCE ASSOCIATED WITH SUBSTANCE USE</vt:lpstr>
      <vt:lpstr>Pharmacological effects of Methamphetamine use </vt:lpstr>
      <vt:lpstr>What does the research say?</vt:lpstr>
      <vt:lpstr>Study of 350 Meth USERS RECEIVING TREATMENT</vt:lpstr>
      <vt:lpstr>Study of female methamphetamine users and violence</vt:lpstr>
      <vt:lpstr>Predictors of violence among meth users</vt:lpstr>
      <vt:lpstr>Caveats</vt:lpstr>
      <vt:lpstr>PowerPoint Presentation</vt:lpstr>
      <vt:lpstr>PowerPoint Presentation</vt:lpstr>
      <vt:lpstr>PowerPoint Presentation</vt:lpstr>
      <vt:lpstr>PowerPoint Presentation</vt:lpstr>
      <vt:lpstr>PowerPoint Presentation</vt:lpstr>
      <vt:lpstr>PowerPoint Presentation</vt:lpstr>
      <vt:lpstr>Parents reporting abuse of methamphetamine whose children are in the child welfare system are more likely to be:</vt:lpstr>
      <vt:lpstr>Special considerations for meth use in child welfare</vt:lpstr>
      <vt:lpstr>Children in the child welfare system from meth abusing homes Experience</vt:lpstr>
      <vt:lpstr>Conclusion</vt:lpstr>
      <vt:lpstr>Questions? Points for Action?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Sequential Intercept Mapping Assessing the Behavioral Health Crisis System in YELLOWSTONE County  Day One</dc:title>
  <dc:creator>Katie Loveland</dc:creator>
  <cp:lastModifiedBy>Becky Bey</cp:lastModifiedBy>
  <cp:revision>24</cp:revision>
  <dcterms:created xsi:type="dcterms:W3CDTF">2019-07-12T18:25:03Z</dcterms:created>
  <dcterms:modified xsi:type="dcterms:W3CDTF">2019-09-02T14:32:34Z</dcterms:modified>
</cp:coreProperties>
</file>